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56" r:id="rId2"/>
    <p:sldId id="257" r:id="rId3"/>
    <p:sldId id="263" r:id="rId4"/>
    <p:sldId id="258" r:id="rId5"/>
    <p:sldId id="262" r:id="rId6"/>
    <p:sldId id="259" r:id="rId7"/>
    <p:sldId id="260" r:id="rId8"/>
    <p:sldId id="261" r:id="rId9"/>
    <p:sldId id="275" r:id="rId10"/>
    <p:sldId id="264" r:id="rId11"/>
    <p:sldId id="265" r:id="rId12"/>
    <p:sldId id="266" r:id="rId13"/>
    <p:sldId id="267" r:id="rId14"/>
    <p:sldId id="268" r:id="rId15"/>
    <p:sldId id="276"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7997B0-7744-495F-9EF0-B3850F387A9E}" v="23" dt="2022-06-09T18:07:01.3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mer-Duprau, Tabitha" userId="82618358-b816-4baf-97da-701b536ea944" providerId="ADAL" clId="{C97997B0-7744-495F-9EF0-B3850F387A9E}"/>
    <pc:docChg chg="undo custSel addSld modSld sldOrd">
      <pc:chgData name="Palmer-Duprau, Tabitha" userId="82618358-b816-4baf-97da-701b536ea944" providerId="ADAL" clId="{C97997B0-7744-495F-9EF0-B3850F387A9E}" dt="2022-06-09T18:27:32.206" v="9608" actId="6549"/>
      <pc:docMkLst>
        <pc:docMk/>
      </pc:docMkLst>
      <pc:sldChg chg="modSp mod">
        <pc:chgData name="Palmer-Duprau, Tabitha" userId="82618358-b816-4baf-97da-701b536ea944" providerId="ADAL" clId="{C97997B0-7744-495F-9EF0-B3850F387A9E}" dt="2022-06-09T15:34:42.071" v="9016" actId="255"/>
        <pc:sldMkLst>
          <pc:docMk/>
          <pc:sldMk cId="3120110607" sldId="256"/>
        </pc:sldMkLst>
        <pc:spChg chg="mod">
          <ac:chgData name="Palmer-Duprau, Tabitha" userId="82618358-b816-4baf-97da-701b536ea944" providerId="ADAL" clId="{C97997B0-7744-495F-9EF0-B3850F387A9E}" dt="2022-06-09T15:34:42.071" v="9016" actId="255"/>
          <ac:spMkLst>
            <pc:docMk/>
            <pc:sldMk cId="3120110607" sldId="256"/>
            <ac:spMk id="2" creationId="{A0424215-D65B-4668-92C6-B74DD1014D22}"/>
          </ac:spMkLst>
        </pc:spChg>
        <pc:spChg chg="mod">
          <ac:chgData name="Palmer-Duprau, Tabitha" userId="82618358-b816-4baf-97da-701b536ea944" providerId="ADAL" clId="{C97997B0-7744-495F-9EF0-B3850F387A9E}" dt="2022-06-09T15:34:30.597" v="9015" actId="255"/>
          <ac:spMkLst>
            <pc:docMk/>
            <pc:sldMk cId="3120110607" sldId="256"/>
            <ac:spMk id="3" creationId="{550A42AE-0ADB-4683-AB4A-71A97FDFD55D}"/>
          </ac:spMkLst>
        </pc:spChg>
      </pc:sldChg>
      <pc:sldChg chg="addSp delSp modSp mod modClrScheme chgLayout">
        <pc:chgData name="Palmer-Duprau, Tabitha" userId="82618358-b816-4baf-97da-701b536ea944" providerId="ADAL" clId="{C97997B0-7744-495F-9EF0-B3850F387A9E}" dt="2022-06-09T16:28:58.874" v="9053" actId="255"/>
        <pc:sldMkLst>
          <pc:docMk/>
          <pc:sldMk cId="4055223421" sldId="257"/>
        </pc:sldMkLst>
        <pc:spChg chg="mod ord">
          <ac:chgData name="Palmer-Duprau, Tabitha" userId="82618358-b816-4baf-97da-701b536ea944" providerId="ADAL" clId="{C97997B0-7744-495F-9EF0-B3850F387A9E}" dt="2022-06-09T16:17:52.283" v="9052" actId="20577"/>
          <ac:spMkLst>
            <pc:docMk/>
            <pc:sldMk cId="4055223421" sldId="257"/>
            <ac:spMk id="2" creationId="{23E0CC85-8D73-4EBF-9D3D-0510F7AC5DDA}"/>
          </ac:spMkLst>
        </pc:spChg>
        <pc:spChg chg="mod ord">
          <ac:chgData name="Palmer-Duprau, Tabitha" userId="82618358-b816-4baf-97da-701b536ea944" providerId="ADAL" clId="{C97997B0-7744-495F-9EF0-B3850F387A9E}" dt="2022-06-09T16:28:58.874" v="9053" actId="255"/>
          <ac:spMkLst>
            <pc:docMk/>
            <pc:sldMk cId="4055223421" sldId="257"/>
            <ac:spMk id="3" creationId="{18F36C5F-A4D7-40D5-AE10-66D6CEC14AA0}"/>
          </ac:spMkLst>
        </pc:spChg>
        <pc:spChg chg="add del mod ord">
          <ac:chgData name="Palmer-Duprau, Tabitha" userId="82618358-b816-4baf-97da-701b536ea944" providerId="ADAL" clId="{C97997B0-7744-495F-9EF0-B3850F387A9E}" dt="2022-06-09T16:17:40.079" v="9018" actId="700"/>
          <ac:spMkLst>
            <pc:docMk/>
            <pc:sldMk cId="4055223421" sldId="257"/>
            <ac:spMk id="4" creationId="{4652C55C-7D64-4E2F-BD35-A77CD1ADE597}"/>
          </ac:spMkLst>
        </pc:spChg>
      </pc:sldChg>
      <pc:sldChg chg="modSp mod ord">
        <pc:chgData name="Palmer-Duprau, Tabitha" userId="82618358-b816-4baf-97da-701b536ea944" providerId="ADAL" clId="{C97997B0-7744-495F-9EF0-B3850F387A9E}" dt="2022-06-09T16:36:06.102" v="9206" actId="11"/>
        <pc:sldMkLst>
          <pc:docMk/>
          <pc:sldMk cId="2395584191" sldId="258"/>
        </pc:sldMkLst>
        <pc:spChg chg="mod">
          <ac:chgData name="Palmer-Duprau, Tabitha" userId="82618358-b816-4baf-97da-701b536ea944" providerId="ADAL" clId="{C97997B0-7744-495F-9EF0-B3850F387A9E}" dt="2022-06-08T23:28:30.702" v="8985"/>
          <ac:spMkLst>
            <pc:docMk/>
            <pc:sldMk cId="2395584191" sldId="258"/>
            <ac:spMk id="2" creationId="{9672B0D3-79B0-4F2B-8128-77567E130962}"/>
          </ac:spMkLst>
        </pc:spChg>
        <pc:spChg chg="mod">
          <ac:chgData name="Palmer-Duprau, Tabitha" userId="82618358-b816-4baf-97da-701b536ea944" providerId="ADAL" clId="{C97997B0-7744-495F-9EF0-B3850F387A9E}" dt="2022-06-09T16:36:06.102" v="9206" actId="11"/>
          <ac:spMkLst>
            <pc:docMk/>
            <pc:sldMk cId="2395584191" sldId="258"/>
            <ac:spMk id="3" creationId="{7D416338-9705-4030-8A70-2DA0B871B6AC}"/>
          </ac:spMkLst>
        </pc:spChg>
      </pc:sldChg>
      <pc:sldChg chg="modSp mod ord">
        <pc:chgData name="Palmer-Duprau, Tabitha" userId="82618358-b816-4baf-97da-701b536ea944" providerId="ADAL" clId="{C97997B0-7744-495F-9EF0-B3850F387A9E}" dt="2022-06-08T23:31:50.629" v="9007" actId="1076"/>
        <pc:sldMkLst>
          <pc:docMk/>
          <pc:sldMk cId="2785474335" sldId="259"/>
        </pc:sldMkLst>
        <pc:spChg chg="mod">
          <ac:chgData name="Palmer-Duprau, Tabitha" userId="82618358-b816-4baf-97da-701b536ea944" providerId="ADAL" clId="{C97997B0-7744-495F-9EF0-B3850F387A9E}" dt="2022-06-08T23:31:42.873" v="9005" actId="1076"/>
          <ac:spMkLst>
            <pc:docMk/>
            <pc:sldMk cId="2785474335" sldId="259"/>
            <ac:spMk id="3" creationId="{0D65C4A5-9FA1-41AE-A354-4A63E9D9E869}"/>
          </ac:spMkLst>
        </pc:spChg>
        <pc:spChg chg="mod">
          <ac:chgData name="Palmer-Duprau, Tabitha" userId="82618358-b816-4baf-97da-701b536ea944" providerId="ADAL" clId="{C97997B0-7744-495F-9EF0-B3850F387A9E}" dt="2022-06-08T23:31:50.629" v="9007" actId="1076"/>
          <ac:spMkLst>
            <pc:docMk/>
            <pc:sldMk cId="2785474335" sldId="259"/>
            <ac:spMk id="4" creationId="{26B7CE49-D037-47E7-BA66-9A1765FFBE40}"/>
          </ac:spMkLst>
        </pc:spChg>
      </pc:sldChg>
      <pc:sldChg chg="modSp mod ord">
        <pc:chgData name="Palmer-Duprau, Tabitha" userId="82618358-b816-4baf-97da-701b536ea944" providerId="ADAL" clId="{C97997B0-7744-495F-9EF0-B3850F387A9E}" dt="2022-06-08T23:31:57.062" v="9008" actId="20577"/>
        <pc:sldMkLst>
          <pc:docMk/>
          <pc:sldMk cId="713217868" sldId="260"/>
        </pc:sldMkLst>
        <pc:spChg chg="mod">
          <ac:chgData name="Palmer-Duprau, Tabitha" userId="82618358-b816-4baf-97da-701b536ea944" providerId="ADAL" clId="{C97997B0-7744-495F-9EF0-B3850F387A9E}" dt="2022-06-08T23:31:57.062" v="9008" actId="20577"/>
          <ac:spMkLst>
            <pc:docMk/>
            <pc:sldMk cId="713217868" sldId="260"/>
            <ac:spMk id="2" creationId="{2CE14670-8767-4AEC-A571-EE05D15977AE}"/>
          </ac:spMkLst>
        </pc:spChg>
        <pc:spChg chg="mod">
          <ac:chgData name="Palmer-Duprau, Tabitha" userId="82618358-b816-4baf-97da-701b536ea944" providerId="ADAL" clId="{C97997B0-7744-495F-9EF0-B3850F387A9E}" dt="2022-06-08T23:28:30.702" v="8985"/>
          <ac:spMkLst>
            <pc:docMk/>
            <pc:sldMk cId="713217868" sldId="260"/>
            <ac:spMk id="4" creationId="{D40B4D49-C6CA-4180-94FB-AAEB7DB2BF67}"/>
          </ac:spMkLst>
        </pc:spChg>
        <pc:spChg chg="mod">
          <ac:chgData name="Palmer-Duprau, Tabitha" userId="82618358-b816-4baf-97da-701b536ea944" providerId="ADAL" clId="{C97997B0-7744-495F-9EF0-B3850F387A9E}" dt="2022-06-08T23:28:30.702" v="8985"/>
          <ac:spMkLst>
            <pc:docMk/>
            <pc:sldMk cId="713217868" sldId="260"/>
            <ac:spMk id="5" creationId="{4C32259C-156F-4DC6-A17C-80E9AA5521C3}"/>
          </ac:spMkLst>
        </pc:spChg>
      </pc:sldChg>
      <pc:sldChg chg="modSp mod">
        <pc:chgData name="Palmer-Duprau, Tabitha" userId="82618358-b816-4baf-97da-701b536ea944" providerId="ADAL" clId="{C97997B0-7744-495F-9EF0-B3850F387A9E}" dt="2022-06-08T23:28:30.702" v="8985"/>
        <pc:sldMkLst>
          <pc:docMk/>
          <pc:sldMk cId="2025136810" sldId="261"/>
        </pc:sldMkLst>
        <pc:spChg chg="mod">
          <ac:chgData name="Palmer-Duprau, Tabitha" userId="82618358-b816-4baf-97da-701b536ea944" providerId="ADAL" clId="{C97997B0-7744-495F-9EF0-B3850F387A9E}" dt="2022-06-08T23:28:30.702" v="8985"/>
          <ac:spMkLst>
            <pc:docMk/>
            <pc:sldMk cId="2025136810" sldId="261"/>
            <ac:spMk id="2" creationId="{F0ED0AA3-6A05-4C35-8ADF-A3B307BD0546}"/>
          </ac:spMkLst>
        </pc:spChg>
        <pc:spChg chg="mod">
          <ac:chgData name="Palmer-Duprau, Tabitha" userId="82618358-b816-4baf-97da-701b536ea944" providerId="ADAL" clId="{C97997B0-7744-495F-9EF0-B3850F387A9E}" dt="2022-06-08T23:28:30.702" v="8985"/>
          <ac:spMkLst>
            <pc:docMk/>
            <pc:sldMk cId="2025136810" sldId="261"/>
            <ac:spMk id="3" creationId="{D3B80212-235F-4A76-927E-C03A5C49E537}"/>
          </ac:spMkLst>
        </pc:spChg>
      </pc:sldChg>
      <pc:sldChg chg="modSp mod ord">
        <pc:chgData name="Palmer-Duprau, Tabitha" userId="82618358-b816-4baf-97da-701b536ea944" providerId="ADAL" clId="{C97997B0-7744-495F-9EF0-B3850F387A9E}" dt="2022-06-09T16:37:00.982" v="9211" actId="12"/>
        <pc:sldMkLst>
          <pc:docMk/>
          <pc:sldMk cId="3715193415" sldId="262"/>
        </pc:sldMkLst>
        <pc:spChg chg="mod">
          <ac:chgData name="Palmer-Duprau, Tabitha" userId="82618358-b816-4baf-97da-701b536ea944" providerId="ADAL" clId="{C97997B0-7744-495F-9EF0-B3850F387A9E}" dt="2022-06-09T16:36:48.675" v="9209" actId="1076"/>
          <ac:spMkLst>
            <pc:docMk/>
            <pc:sldMk cId="3715193415" sldId="262"/>
            <ac:spMk id="2" creationId="{F294130C-81AC-4249-8EFC-334E52A8D62A}"/>
          </ac:spMkLst>
        </pc:spChg>
        <pc:spChg chg="mod">
          <ac:chgData name="Palmer-Duprau, Tabitha" userId="82618358-b816-4baf-97da-701b536ea944" providerId="ADAL" clId="{C97997B0-7744-495F-9EF0-B3850F387A9E}" dt="2022-06-09T16:37:00.982" v="9211" actId="12"/>
          <ac:spMkLst>
            <pc:docMk/>
            <pc:sldMk cId="3715193415" sldId="262"/>
            <ac:spMk id="3" creationId="{3FD7CA43-2424-4AE0-AE5D-572379915A9F}"/>
          </ac:spMkLst>
        </pc:spChg>
      </pc:sldChg>
      <pc:sldChg chg="addSp delSp modSp mod ord">
        <pc:chgData name="Palmer-Duprau, Tabitha" userId="82618358-b816-4baf-97da-701b536ea944" providerId="ADAL" clId="{C97997B0-7744-495F-9EF0-B3850F387A9E}" dt="2022-06-09T16:34:23.807" v="9204" actId="6549"/>
        <pc:sldMkLst>
          <pc:docMk/>
          <pc:sldMk cId="1810465114" sldId="263"/>
        </pc:sldMkLst>
        <pc:spChg chg="mod">
          <ac:chgData name="Palmer-Duprau, Tabitha" userId="82618358-b816-4baf-97da-701b536ea944" providerId="ADAL" clId="{C97997B0-7744-495F-9EF0-B3850F387A9E}" dt="2022-06-08T23:28:30.702" v="8985"/>
          <ac:spMkLst>
            <pc:docMk/>
            <pc:sldMk cId="1810465114" sldId="263"/>
            <ac:spMk id="2" creationId="{25DC443B-1341-4B88-B837-189A6871C201}"/>
          </ac:spMkLst>
        </pc:spChg>
        <pc:spChg chg="mod">
          <ac:chgData name="Palmer-Duprau, Tabitha" userId="82618358-b816-4baf-97da-701b536ea944" providerId="ADAL" clId="{C97997B0-7744-495F-9EF0-B3850F387A9E}" dt="2022-06-09T16:33:54.679" v="9199" actId="14100"/>
          <ac:spMkLst>
            <pc:docMk/>
            <pc:sldMk cId="1810465114" sldId="263"/>
            <ac:spMk id="3" creationId="{7FC4B95D-FBE4-46BD-BE04-4A4E7AF16050}"/>
          </ac:spMkLst>
        </pc:spChg>
        <pc:spChg chg="mod">
          <ac:chgData name="Palmer-Duprau, Tabitha" userId="82618358-b816-4baf-97da-701b536ea944" providerId="ADAL" clId="{C97997B0-7744-495F-9EF0-B3850F387A9E}" dt="2022-06-09T16:34:23.807" v="9204" actId="6549"/>
          <ac:spMkLst>
            <pc:docMk/>
            <pc:sldMk cId="1810465114" sldId="263"/>
            <ac:spMk id="4" creationId="{45626504-129D-46C3-B8CB-4E46807C1FD0}"/>
          </ac:spMkLst>
        </pc:spChg>
        <pc:spChg chg="add del mod">
          <ac:chgData name="Palmer-Duprau, Tabitha" userId="82618358-b816-4baf-97da-701b536ea944" providerId="ADAL" clId="{C97997B0-7744-495F-9EF0-B3850F387A9E}" dt="2022-06-09T16:32:36.142" v="9186" actId="478"/>
          <ac:spMkLst>
            <pc:docMk/>
            <pc:sldMk cId="1810465114" sldId="263"/>
            <ac:spMk id="5" creationId="{732CD34C-B902-4264-ABFA-30FCA86FD913}"/>
          </ac:spMkLst>
        </pc:spChg>
        <pc:spChg chg="add mod">
          <ac:chgData name="Palmer-Duprau, Tabitha" userId="82618358-b816-4baf-97da-701b536ea944" providerId="ADAL" clId="{C97997B0-7744-495F-9EF0-B3850F387A9E}" dt="2022-06-09T16:34:13.758" v="9203" actId="14100"/>
          <ac:spMkLst>
            <pc:docMk/>
            <pc:sldMk cId="1810465114" sldId="263"/>
            <ac:spMk id="6" creationId="{1B4FB8B0-4739-4D5C-B731-3258C73150FB}"/>
          </ac:spMkLst>
        </pc:spChg>
      </pc:sldChg>
      <pc:sldChg chg="addSp delSp modSp new mod chgLayout">
        <pc:chgData name="Palmer-Duprau, Tabitha" userId="82618358-b816-4baf-97da-701b536ea944" providerId="ADAL" clId="{C97997B0-7744-495F-9EF0-B3850F387A9E}" dt="2022-06-08T23:28:30.702" v="8985"/>
        <pc:sldMkLst>
          <pc:docMk/>
          <pc:sldMk cId="1687584636" sldId="264"/>
        </pc:sldMkLst>
        <pc:spChg chg="del">
          <ac:chgData name="Palmer-Duprau, Tabitha" userId="82618358-b816-4baf-97da-701b536ea944" providerId="ADAL" clId="{C97997B0-7744-495F-9EF0-B3850F387A9E}" dt="2022-06-08T18:24:45.402" v="202" actId="700"/>
          <ac:spMkLst>
            <pc:docMk/>
            <pc:sldMk cId="1687584636" sldId="264"/>
            <ac:spMk id="2" creationId="{5B8462FF-2708-45FF-ABEB-9E412A9059CC}"/>
          </ac:spMkLst>
        </pc:spChg>
        <pc:spChg chg="del">
          <ac:chgData name="Palmer-Duprau, Tabitha" userId="82618358-b816-4baf-97da-701b536ea944" providerId="ADAL" clId="{C97997B0-7744-495F-9EF0-B3850F387A9E}" dt="2022-06-08T18:24:45.402" v="202" actId="700"/>
          <ac:spMkLst>
            <pc:docMk/>
            <pc:sldMk cId="1687584636" sldId="264"/>
            <ac:spMk id="3" creationId="{456A3616-DB00-4F13-8447-995A31816369}"/>
          </ac:spMkLst>
        </pc:spChg>
        <pc:spChg chg="add mod ord">
          <ac:chgData name="Palmer-Duprau, Tabitha" userId="82618358-b816-4baf-97da-701b536ea944" providerId="ADAL" clId="{C97997B0-7744-495F-9EF0-B3850F387A9E}" dt="2022-06-08T23:28:30.702" v="8985"/>
          <ac:spMkLst>
            <pc:docMk/>
            <pc:sldMk cId="1687584636" sldId="264"/>
            <ac:spMk id="4" creationId="{21788DB3-4659-4C73-9312-9A795B164785}"/>
          </ac:spMkLst>
        </pc:spChg>
        <pc:spChg chg="add mod ord">
          <ac:chgData name="Palmer-Duprau, Tabitha" userId="82618358-b816-4baf-97da-701b536ea944" providerId="ADAL" clId="{C97997B0-7744-495F-9EF0-B3850F387A9E}" dt="2022-06-08T23:28:30.702" v="8985"/>
          <ac:spMkLst>
            <pc:docMk/>
            <pc:sldMk cId="1687584636" sldId="264"/>
            <ac:spMk id="5" creationId="{7D37CAC2-C474-403B-A52D-28DB486086FF}"/>
          </ac:spMkLst>
        </pc:spChg>
      </pc:sldChg>
      <pc:sldChg chg="modSp new mod">
        <pc:chgData name="Palmer-Duprau, Tabitha" userId="82618358-b816-4baf-97da-701b536ea944" providerId="ADAL" clId="{C97997B0-7744-495F-9EF0-B3850F387A9E}" dt="2022-06-08T23:28:30.702" v="8985"/>
        <pc:sldMkLst>
          <pc:docMk/>
          <pc:sldMk cId="89767181" sldId="265"/>
        </pc:sldMkLst>
        <pc:spChg chg="mod">
          <ac:chgData name="Palmer-Duprau, Tabitha" userId="82618358-b816-4baf-97da-701b536ea944" providerId="ADAL" clId="{C97997B0-7744-495F-9EF0-B3850F387A9E}" dt="2022-06-08T23:28:30.702" v="8985"/>
          <ac:spMkLst>
            <pc:docMk/>
            <pc:sldMk cId="89767181" sldId="265"/>
            <ac:spMk id="2" creationId="{996FEFE0-00D9-439E-8C12-6863FA5A457B}"/>
          </ac:spMkLst>
        </pc:spChg>
        <pc:spChg chg="mod">
          <ac:chgData name="Palmer-Duprau, Tabitha" userId="82618358-b816-4baf-97da-701b536ea944" providerId="ADAL" clId="{C97997B0-7744-495F-9EF0-B3850F387A9E}" dt="2022-06-08T23:28:30.702" v="8985"/>
          <ac:spMkLst>
            <pc:docMk/>
            <pc:sldMk cId="89767181" sldId="265"/>
            <ac:spMk id="3" creationId="{8B20117F-07BF-4D2A-963C-ECF8B2331962}"/>
          </ac:spMkLst>
        </pc:spChg>
      </pc:sldChg>
      <pc:sldChg chg="modSp new mod">
        <pc:chgData name="Palmer-Duprau, Tabitha" userId="82618358-b816-4baf-97da-701b536ea944" providerId="ADAL" clId="{C97997B0-7744-495F-9EF0-B3850F387A9E}" dt="2022-06-09T18:27:32.206" v="9608" actId="6549"/>
        <pc:sldMkLst>
          <pc:docMk/>
          <pc:sldMk cId="1517882942" sldId="266"/>
        </pc:sldMkLst>
        <pc:spChg chg="mod">
          <ac:chgData name="Palmer-Duprau, Tabitha" userId="82618358-b816-4baf-97da-701b536ea944" providerId="ADAL" clId="{C97997B0-7744-495F-9EF0-B3850F387A9E}" dt="2022-06-08T23:28:30.702" v="8985"/>
          <ac:spMkLst>
            <pc:docMk/>
            <pc:sldMk cId="1517882942" sldId="266"/>
            <ac:spMk id="2" creationId="{DB7B3355-EB0C-49A6-BA79-3AD1BB81AB5A}"/>
          </ac:spMkLst>
        </pc:spChg>
        <pc:spChg chg="mod">
          <ac:chgData name="Palmer-Duprau, Tabitha" userId="82618358-b816-4baf-97da-701b536ea944" providerId="ADAL" clId="{C97997B0-7744-495F-9EF0-B3850F387A9E}" dt="2022-06-09T18:27:32.206" v="9608" actId="6549"/>
          <ac:spMkLst>
            <pc:docMk/>
            <pc:sldMk cId="1517882942" sldId="266"/>
            <ac:spMk id="3" creationId="{0467E3E1-5E0D-420F-B3F0-190A816A02FC}"/>
          </ac:spMkLst>
        </pc:spChg>
      </pc:sldChg>
      <pc:sldChg chg="modSp new mod">
        <pc:chgData name="Palmer-Duprau, Tabitha" userId="82618358-b816-4baf-97da-701b536ea944" providerId="ADAL" clId="{C97997B0-7744-495F-9EF0-B3850F387A9E}" dt="2022-06-08T23:28:30.702" v="8985"/>
        <pc:sldMkLst>
          <pc:docMk/>
          <pc:sldMk cId="573743511" sldId="267"/>
        </pc:sldMkLst>
        <pc:spChg chg="mod">
          <ac:chgData name="Palmer-Duprau, Tabitha" userId="82618358-b816-4baf-97da-701b536ea944" providerId="ADAL" clId="{C97997B0-7744-495F-9EF0-B3850F387A9E}" dt="2022-06-08T23:28:30.702" v="8985"/>
          <ac:spMkLst>
            <pc:docMk/>
            <pc:sldMk cId="573743511" sldId="267"/>
            <ac:spMk id="2" creationId="{84596B53-16BA-4E10-A491-91BA7B4A2B67}"/>
          </ac:spMkLst>
        </pc:spChg>
        <pc:spChg chg="mod">
          <ac:chgData name="Palmer-Duprau, Tabitha" userId="82618358-b816-4baf-97da-701b536ea944" providerId="ADAL" clId="{C97997B0-7744-495F-9EF0-B3850F387A9E}" dt="2022-06-08T19:21:14.145" v="2586" actId="6549"/>
          <ac:spMkLst>
            <pc:docMk/>
            <pc:sldMk cId="573743511" sldId="267"/>
            <ac:spMk id="3" creationId="{521A20EB-603C-473B-AC48-0E5EA0F51085}"/>
          </ac:spMkLst>
        </pc:spChg>
      </pc:sldChg>
      <pc:sldChg chg="addSp modSp new mod">
        <pc:chgData name="Palmer-Duprau, Tabitha" userId="82618358-b816-4baf-97da-701b536ea944" providerId="ADAL" clId="{C97997B0-7744-495F-9EF0-B3850F387A9E}" dt="2022-06-09T17:10:13.167" v="9347" actId="20577"/>
        <pc:sldMkLst>
          <pc:docMk/>
          <pc:sldMk cId="2049484980" sldId="268"/>
        </pc:sldMkLst>
        <pc:spChg chg="mod">
          <ac:chgData name="Palmer-Duprau, Tabitha" userId="82618358-b816-4baf-97da-701b536ea944" providerId="ADAL" clId="{C97997B0-7744-495F-9EF0-B3850F387A9E}" dt="2022-06-08T23:28:30.702" v="8985"/>
          <ac:spMkLst>
            <pc:docMk/>
            <pc:sldMk cId="2049484980" sldId="268"/>
            <ac:spMk id="2" creationId="{262B2B8A-4C77-4614-BB77-FED933D173A0}"/>
          </ac:spMkLst>
        </pc:spChg>
        <pc:spChg chg="mod">
          <ac:chgData name="Palmer-Duprau, Tabitha" userId="82618358-b816-4baf-97da-701b536ea944" providerId="ADAL" clId="{C97997B0-7744-495F-9EF0-B3850F387A9E}" dt="2022-06-09T17:10:13.167" v="9347" actId="20577"/>
          <ac:spMkLst>
            <pc:docMk/>
            <pc:sldMk cId="2049484980" sldId="268"/>
            <ac:spMk id="3" creationId="{1A084D32-4ECD-401D-BAFA-0CB5A399F3D3}"/>
          </ac:spMkLst>
        </pc:spChg>
        <pc:spChg chg="add mod">
          <ac:chgData name="Palmer-Duprau, Tabitha" userId="82618358-b816-4baf-97da-701b536ea944" providerId="ADAL" clId="{C97997B0-7744-495F-9EF0-B3850F387A9E}" dt="2022-06-08T23:30:24.199" v="9000" actId="113"/>
          <ac:spMkLst>
            <pc:docMk/>
            <pc:sldMk cId="2049484980" sldId="268"/>
            <ac:spMk id="4" creationId="{0A68D154-94B6-4FE0-80B9-41E5C30F17A3}"/>
          </ac:spMkLst>
        </pc:spChg>
      </pc:sldChg>
      <pc:sldChg chg="modSp new mod">
        <pc:chgData name="Palmer-Duprau, Tabitha" userId="82618358-b816-4baf-97da-701b536ea944" providerId="ADAL" clId="{C97997B0-7744-495F-9EF0-B3850F387A9E}" dt="2022-06-09T18:25:49.146" v="9599" actId="313"/>
        <pc:sldMkLst>
          <pc:docMk/>
          <pc:sldMk cId="3790732969" sldId="269"/>
        </pc:sldMkLst>
        <pc:spChg chg="mod">
          <ac:chgData name="Palmer-Duprau, Tabitha" userId="82618358-b816-4baf-97da-701b536ea944" providerId="ADAL" clId="{C97997B0-7744-495F-9EF0-B3850F387A9E}" dt="2022-06-08T23:28:30.702" v="8985"/>
          <ac:spMkLst>
            <pc:docMk/>
            <pc:sldMk cId="3790732969" sldId="269"/>
            <ac:spMk id="2" creationId="{629CB570-3B12-429F-91A5-006A5ECE0C76}"/>
          </ac:spMkLst>
        </pc:spChg>
        <pc:spChg chg="mod">
          <ac:chgData name="Palmer-Duprau, Tabitha" userId="82618358-b816-4baf-97da-701b536ea944" providerId="ADAL" clId="{C97997B0-7744-495F-9EF0-B3850F387A9E}" dt="2022-06-09T18:25:49.146" v="9599" actId="313"/>
          <ac:spMkLst>
            <pc:docMk/>
            <pc:sldMk cId="3790732969" sldId="269"/>
            <ac:spMk id="3" creationId="{C0DB0E6A-C660-4091-A47C-66BA5C0A1EB8}"/>
          </ac:spMkLst>
        </pc:spChg>
      </pc:sldChg>
      <pc:sldChg chg="addSp modSp new mod">
        <pc:chgData name="Palmer-Duprau, Tabitha" userId="82618358-b816-4baf-97da-701b536ea944" providerId="ADAL" clId="{C97997B0-7744-495F-9EF0-B3850F387A9E}" dt="2022-06-09T17:42:49.031" v="9387" actId="12"/>
        <pc:sldMkLst>
          <pc:docMk/>
          <pc:sldMk cId="2330832697" sldId="270"/>
        </pc:sldMkLst>
        <pc:spChg chg="mod">
          <ac:chgData name="Palmer-Duprau, Tabitha" userId="82618358-b816-4baf-97da-701b536ea944" providerId="ADAL" clId="{C97997B0-7744-495F-9EF0-B3850F387A9E}" dt="2022-06-08T23:28:30.702" v="8985"/>
          <ac:spMkLst>
            <pc:docMk/>
            <pc:sldMk cId="2330832697" sldId="270"/>
            <ac:spMk id="2" creationId="{40F4D696-8FC0-4E5F-B23E-3FD1317E65AF}"/>
          </ac:spMkLst>
        </pc:spChg>
        <pc:spChg chg="mod">
          <ac:chgData name="Palmer-Duprau, Tabitha" userId="82618358-b816-4baf-97da-701b536ea944" providerId="ADAL" clId="{C97997B0-7744-495F-9EF0-B3850F387A9E}" dt="2022-06-09T17:42:12.422" v="9384" actId="1076"/>
          <ac:spMkLst>
            <pc:docMk/>
            <pc:sldMk cId="2330832697" sldId="270"/>
            <ac:spMk id="3" creationId="{C4C9CD58-69E0-422B-8283-D87BB1D85229}"/>
          </ac:spMkLst>
        </pc:spChg>
        <pc:spChg chg="add mod">
          <ac:chgData name="Palmer-Duprau, Tabitha" userId="82618358-b816-4baf-97da-701b536ea944" providerId="ADAL" clId="{C97997B0-7744-495F-9EF0-B3850F387A9E}" dt="2022-06-09T17:42:30.909" v="9386" actId="12"/>
          <ac:spMkLst>
            <pc:docMk/>
            <pc:sldMk cId="2330832697" sldId="270"/>
            <ac:spMk id="4" creationId="{A3EF7E5D-6B62-46F7-9B8A-0ECA4EAE0A84}"/>
          </ac:spMkLst>
        </pc:spChg>
        <pc:spChg chg="add mod">
          <ac:chgData name="Palmer-Duprau, Tabitha" userId="82618358-b816-4baf-97da-701b536ea944" providerId="ADAL" clId="{C97997B0-7744-495F-9EF0-B3850F387A9E}" dt="2022-06-09T17:42:49.031" v="9387" actId="12"/>
          <ac:spMkLst>
            <pc:docMk/>
            <pc:sldMk cId="2330832697" sldId="270"/>
            <ac:spMk id="5" creationId="{9ECDA579-413E-4B2E-98DC-563206148E9B}"/>
          </ac:spMkLst>
        </pc:spChg>
      </pc:sldChg>
      <pc:sldChg chg="addSp delSp modSp new mod">
        <pc:chgData name="Palmer-Duprau, Tabitha" userId="82618358-b816-4baf-97da-701b536ea944" providerId="ADAL" clId="{C97997B0-7744-495F-9EF0-B3850F387A9E}" dt="2022-06-09T17:42:04.492" v="9383" actId="1076"/>
        <pc:sldMkLst>
          <pc:docMk/>
          <pc:sldMk cId="515895769" sldId="271"/>
        </pc:sldMkLst>
        <pc:spChg chg="mod">
          <ac:chgData name="Palmer-Duprau, Tabitha" userId="82618358-b816-4baf-97da-701b536ea944" providerId="ADAL" clId="{C97997B0-7744-495F-9EF0-B3850F387A9E}" dt="2022-06-08T23:28:30.702" v="8985"/>
          <ac:spMkLst>
            <pc:docMk/>
            <pc:sldMk cId="515895769" sldId="271"/>
            <ac:spMk id="2" creationId="{45303821-E0C4-401E-9E89-34744C93DA8A}"/>
          </ac:spMkLst>
        </pc:spChg>
        <pc:spChg chg="del">
          <ac:chgData name="Palmer-Duprau, Tabitha" userId="82618358-b816-4baf-97da-701b536ea944" providerId="ADAL" clId="{C97997B0-7744-495F-9EF0-B3850F387A9E}" dt="2022-06-08T21:30:59.766" v="4143"/>
          <ac:spMkLst>
            <pc:docMk/>
            <pc:sldMk cId="515895769" sldId="271"/>
            <ac:spMk id="3" creationId="{C4920147-7579-4874-99C7-D6AB4EC43B07}"/>
          </ac:spMkLst>
        </pc:spChg>
        <pc:spChg chg="add mod">
          <ac:chgData name="Palmer-Duprau, Tabitha" userId="82618358-b816-4baf-97da-701b536ea944" providerId="ADAL" clId="{C97997B0-7744-495F-9EF0-B3850F387A9E}" dt="2022-06-09T17:41:59.477" v="9382" actId="1076"/>
          <ac:spMkLst>
            <pc:docMk/>
            <pc:sldMk cId="515895769" sldId="271"/>
            <ac:spMk id="4" creationId="{386E5064-FB5C-43EE-A3EC-8861AD310191}"/>
          </ac:spMkLst>
        </pc:spChg>
        <pc:spChg chg="add mod">
          <ac:chgData name="Palmer-Duprau, Tabitha" userId="82618358-b816-4baf-97da-701b536ea944" providerId="ADAL" clId="{C97997B0-7744-495F-9EF0-B3850F387A9E}" dt="2022-06-09T17:42:04.492" v="9383" actId="1076"/>
          <ac:spMkLst>
            <pc:docMk/>
            <pc:sldMk cId="515895769" sldId="271"/>
            <ac:spMk id="5" creationId="{CD95547D-113D-4BDF-A0F8-831FB6523779}"/>
          </ac:spMkLst>
        </pc:spChg>
        <pc:spChg chg="add mod">
          <ac:chgData name="Palmer-Duprau, Tabitha" userId="82618358-b816-4baf-97da-701b536ea944" providerId="ADAL" clId="{C97997B0-7744-495F-9EF0-B3850F387A9E}" dt="2022-06-09T17:41:51.419" v="9380" actId="1076"/>
          <ac:spMkLst>
            <pc:docMk/>
            <pc:sldMk cId="515895769" sldId="271"/>
            <ac:spMk id="6" creationId="{2B49E201-E5DA-43AD-890C-CE63E848E96A}"/>
          </ac:spMkLst>
        </pc:spChg>
      </pc:sldChg>
      <pc:sldChg chg="modSp new mod">
        <pc:chgData name="Palmer-Duprau, Tabitha" userId="82618358-b816-4baf-97da-701b536ea944" providerId="ADAL" clId="{C97997B0-7744-495F-9EF0-B3850F387A9E}" dt="2022-06-09T18:19:11.602" v="9546" actId="20577"/>
        <pc:sldMkLst>
          <pc:docMk/>
          <pc:sldMk cId="1985898483" sldId="272"/>
        </pc:sldMkLst>
        <pc:spChg chg="mod">
          <ac:chgData name="Palmer-Duprau, Tabitha" userId="82618358-b816-4baf-97da-701b536ea944" providerId="ADAL" clId="{C97997B0-7744-495F-9EF0-B3850F387A9E}" dt="2022-06-08T23:28:30.702" v="8985"/>
          <ac:spMkLst>
            <pc:docMk/>
            <pc:sldMk cId="1985898483" sldId="272"/>
            <ac:spMk id="2" creationId="{C5F71A80-EBC4-4FAE-80CD-4E63149D67E7}"/>
          </ac:spMkLst>
        </pc:spChg>
        <pc:spChg chg="mod">
          <ac:chgData name="Palmer-Duprau, Tabitha" userId="82618358-b816-4baf-97da-701b536ea944" providerId="ADAL" clId="{C97997B0-7744-495F-9EF0-B3850F387A9E}" dt="2022-06-09T18:19:11.602" v="9546" actId="20577"/>
          <ac:spMkLst>
            <pc:docMk/>
            <pc:sldMk cId="1985898483" sldId="272"/>
            <ac:spMk id="3" creationId="{49B56BD5-333B-4DCD-9707-50B1EE2EE4C1}"/>
          </ac:spMkLst>
        </pc:spChg>
      </pc:sldChg>
      <pc:sldChg chg="addSp modSp new mod">
        <pc:chgData name="Palmer-Duprau, Tabitha" userId="82618358-b816-4baf-97da-701b536ea944" providerId="ADAL" clId="{C97997B0-7744-495F-9EF0-B3850F387A9E}" dt="2022-06-09T18:07:46.629" v="9429" actId="1076"/>
        <pc:sldMkLst>
          <pc:docMk/>
          <pc:sldMk cId="2048017496" sldId="273"/>
        </pc:sldMkLst>
        <pc:spChg chg="mod">
          <ac:chgData name="Palmer-Duprau, Tabitha" userId="82618358-b816-4baf-97da-701b536ea944" providerId="ADAL" clId="{C97997B0-7744-495F-9EF0-B3850F387A9E}" dt="2022-06-08T23:28:30.702" v="8985"/>
          <ac:spMkLst>
            <pc:docMk/>
            <pc:sldMk cId="2048017496" sldId="273"/>
            <ac:spMk id="2" creationId="{CE2A602C-3385-40B7-AD68-1FDC3AC6EA9D}"/>
          </ac:spMkLst>
        </pc:spChg>
        <pc:spChg chg="mod">
          <ac:chgData name="Palmer-Duprau, Tabitha" userId="82618358-b816-4baf-97da-701b536ea944" providerId="ADAL" clId="{C97997B0-7744-495F-9EF0-B3850F387A9E}" dt="2022-06-09T18:06:38.935" v="9391" actId="14100"/>
          <ac:spMkLst>
            <pc:docMk/>
            <pc:sldMk cId="2048017496" sldId="273"/>
            <ac:spMk id="3" creationId="{47174C3C-DB2F-4578-A2AC-630C063950DA}"/>
          </ac:spMkLst>
        </pc:spChg>
        <pc:spChg chg="add mod">
          <ac:chgData name="Palmer-Duprau, Tabitha" userId="82618358-b816-4baf-97da-701b536ea944" providerId="ADAL" clId="{C97997B0-7744-495F-9EF0-B3850F387A9E}" dt="2022-06-09T18:07:46.629" v="9429" actId="1076"/>
          <ac:spMkLst>
            <pc:docMk/>
            <pc:sldMk cId="2048017496" sldId="273"/>
            <ac:spMk id="4" creationId="{F50F7E45-5EB0-4B08-A230-0D5295F66154}"/>
          </ac:spMkLst>
        </pc:spChg>
      </pc:sldChg>
      <pc:sldChg chg="modSp new mod">
        <pc:chgData name="Palmer-Duprau, Tabitha" userId="82618358-b816-4baf-97da-701b536ea944" providerId="ADAL" clId="{C97997B0-7744-495F-9EF0-B3850F387A9E}" dt="2022-06-08T23:28:30.702" v="8985"/>
        <pc:sldMkLst>
          <pc:docMk/>
          <pc:sldMk cId="3760613104" sldId="274"/>
        </pc:sldMkLst>
        <pc:spChg chg="mod">
          <ac:chgData name="Palmer-Duprau, Tabitha" userId="82618358-b816-4baf-97da-701b536ea944" providerId="ADAL" clId="{C97997B0-7744-495F-9EF0-B3850F387A9E}" dt="2022-06-08T23:28:30.702" v="8985"/>
          <ac:spMkLst>
            <pc:docMk/>
            <pc:sldMk cId="3760613104" sldId="274"/>
            <ac:spMk id="2" creationId="{9347280B-0E53-4290-BBBA-BE46FA09B0E1}"/>
          </ac:spMkLst>
        </pc:spChg>
        <pc:spChg chg="mod">
          <ac:chgData name="Palmer-Duprau, Tabitha" userId="82618358-b816-4baf-97da-701b536ea944" providerId="ADAL" clId="{C97997B0-7744-495F-9EF0-B3850F387A9E}" dt="2022-06-08T23:28:30.702" v="8985"/>
          <ac:spMkLst>
            <pc:docMk/>
            <pc:sldMk cId="3760613104" sldId="274"/>
            <ac:spMk id="3" creationId="{5168678F-4626-403F-97CA-BDBF445F2180}"/>
          </ac:spMkLst>
        </pc:spChg>
      </pc:sldChg>
      <pc:sldChg chg="modSp new mod">
        <pc:chgData name="Palmer-Duprau, Tabitha" userId="82618358-b816-4baf-97da-701b536ea944" providerId="ADAL" clId="{C97997B0-7744-495F-9EF0-B3850F387A9E}" dt="2022-06-09T16:45:25.060" v="9238" actId="20577"/>
        <pc:sldMkLst>
          <pc:docMk/>
          <pc:sldMk cId="1015278755" sldId="275"/>
        </pc:sldMkLst>
        <pc:spChg chg="mod">
          <ac:chgData name="Palmer-Duprau, Tabitha" userId="82618358-b816-4baf-97da-701b536ea944" providerId="ADAL" clId="{C97997B0-7744-495F-9EF0-B3850F387A9E}" dt="2022-06-08T23:28:30.702" v="8985"/>
          <ac:spMkLst>
            <pc:docMk/>
            <pc:sldMk cId="1015278755" sldId="275"/>
            <ac:spMk id="2" creationId="{5ACDCE3C-6E5A-4361-B864-6F5EFB38004E}"/>
          </ac:spMkLst>
        </pc:spChg>
        <pc:spChg chg="mod">
          <ac:chgData name="Palmer-Duprau, Tabitha" userId="82618358-b816-4baf-97da-701b536ea944" providerId="ADAL" clId="{C97997B0-7744-495F-9EF0-B3850F387A9E}" dt="2022-06-09T16:45:25.060" v="9238" actId="20577"/>
          <ac:spMkLst>
            <pc:docMk/>
            <pc:sldMk cId="1015278755" sldId="275"/>
            <ac:spMk id="3" creationId="{CE5CB91A-5411-4295-A88C-31160B1695F1}"/>
          </ac:spMkLst>
        </pc:spChg>
      </pc:sldChg>
      <pc:sldChg chg="modSp new mod">
        <pc:chgData name="Palmer-Duprau, Tabitha" userId="82618358-b816-4baf-97da-701b536ea944" providerId="ADAL" clId="{C97997B0-7744-495F-9EF0-B3850F387A9E}" dt="2022-06-08T23:30:38.179" v="9003" actId="20577"/>
        <pc:sldMkLst>
          <pc:docMk/>
          <pc:sldMk cId="2264881478" sldId="276"/>
        </pc:sldMkLst>
        <pc:spChg chg="mod">
          <ac:chgData name="Palmer-Duprau, Tabitha" userId="82618358-b816-4baf-97da-701b536ea944" providerId="ADAL" clId="{C97997B0-7744-495F-9EF0-B3850F387A9E}" dt="2022-06-08T23:28:30.702" v="8985"/>
          <ac:spMkLst>
            <pc:docMk/>
            <pc:sldMk cId="2264881478" sldId="276"/>
            <ac:spMk id="2" creationId="{A2FB44AF-8D57-44B9-A78C-5D6A98177D2E}"/>
          </ac:spMkLst>
        </pc:spChg>
        <pc:spChg chg="mod">
          <ac:chgData name="Palmer-Duprau, Tabitha" userId="82618358-b816-4baf-97da-701b536ea944" providerId="ADAL" clId="{C97997B0-7744-495F-9EF0-B3850F387A9E}" dt="2022-06-08T23:30:38.179" v="9003" actId="20577"/>
          <ac:spMkLst>
            <pc:docMk/>
            <pc:sldMk cId="2264881478" sldId="276"/>
            <ac:spMk id="3" creationId="{98DEC9DB-8461-4DA5-B476-E3A84C74009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0E6D99B-6980-4C62-9B02-0B1F7AF9C1AB}" type="datetimeFigureOut">
              <a:rPr lang="en-US" smtClean="0"/>
              <a:t>6/9/2022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349C06B-C8E1-4F4B-AEB0-C930A4A91131}" type="slidenum">
              <a:rPr lang="en-US" smtClean="0"/>
              <a:t>‹#›</a:t>
            </a:fld>
            <a:endParaRPr lang="en-US"/>
          </a:p>
        </p:txBody>
      </p:sp>
    </p:spTree>
    <p:extLst>
      <p:ext uri="{BB962C8B-B14F-4D97-AF65-F5344CB8AC3E}">
        <p14:creationId xmlns:p14="http://schemas.microsoft.com/office/powerpoint/2010/main" val="1781563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E6D99B-6980-4C62-9B02-0B1F7AF9C1A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2354567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0E6D99B-6980-4C62-9B02-0B1F7AF9C1AB}" type="datetimeFigureOut">
              <a:rPr lang="en-US" smtClean="0"/>
              <a:t>6/9/2022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349C06B-C8E1-4F4B-AEB0-C930A4A91131}" type="slidenum">
              <a:rPr lang="en-US" smtClean="0"/>
              <a:t>‹#›</a:t>
            </a:fld>
            <a:endParaRPr lang="en-US"/>
          </a:p>
        </p:txBody>
      </p:sp>
    </p:spTree>
    <p:extLst>
      <p:ext uri="{BB962C8B-B14F-4D97-AF65-F5344CB8AC3E}">
        <p14:creationId xmlns:p14="http://schemas.microsoft.com/office/powerpoint/2010/main" val="143134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E6D99B-6980-4C62-9B02-0B1F7AF9C1AB}" type="datetimeFigureOut">
              <a:rPr lang="en-US" smtClean="0"/>
              <a:t>6/9/2022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266705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0E6D99B-6980-4C62-9B02-0B1F7AF9C1AB}" type="datetimeFigureOut">
              <a:rPr lang="en-US" smtClean="0"/>
              <a:t>6/9/2022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349C06B-C8E1-4F4B-AEB0-C930A4A91131}" type="slidenum">
              <a:rPr lang="en-US" smtClean="0"/>
              <a:t>‹#›</a:t>
            </a:fld>
            <a:endParaRPr lang="en-US"/>
          </a:p>
        </p:txBody>
      </p:sp>
    </p:spTree>
    <p:extLst>
      <p:ext uri="{BB962C8B-B14F-4D97-AF65-F5344CB8AC3E}">
        <p14:creationId xmlns:p14="http://schemas.microsoft.com/office/powerpoint/2010/main" val="215120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E6D99B-6980-4C62-9B02-0B1F7AF9C1AB}"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83407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E6D99B-6980-4C62-9B02-0B1F7AF9C1AB}" type="datetimeFigureOut">
              <a:rPr lang="en-US" smtClean="0"/>
              <a:t>6/9/2022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98236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E6D99B-6980-4C62-9B02-0B1F7AF9C1AB}" type="datetimeFigureOut">
              <a:rPr lang="en-US" smtClean="0"/>
              <a:t>6/9/2022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401068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6D99B-6980-4C62-9B02-0B1F7AF9C1AB}" type="datetimeFigureOut">
              <a:rPr lang="en-US" smtClean="0"/>
              <a:t>6/9/2022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618901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0E6D99B-6980-4C62-9B02-0B1F7AF9C1AB}" type="datetimeFigureOut">
              <a:rPr lang="en-US" smtClean="0"/>
              <a:t>6/9/2022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349C06B-C8E1-4F4B-AEB0-C930A4A91131}" type="slidenum">
              <a:rPr lang="en-US" smtClean="0"/>
              <a:t>‹#›</a:t>
            </a:fld>
            <a:endParaRPr lang="en-US"/>
          </a:p>
        </p:txBody>
      </p:sp>
    </p:spTree>
    <p:extLst>
      <p:ext uri="{BB962C8B-B14F-4D97-AF65-F5344CB8AC3E}">
        <p14:creationId xmlns:p14="http://schemas.microsoft.com/office/powerpoint/2010/main" val="125554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E6D99B-6980-4C62-9B02-0B1F7AF9C1AB}" type="datetimeFigureOut">
              <a:rPr lang="en-US" smtClean="0"/>
              <a:t>6/9/2022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9C06B-C8E1-4F4B-AEB0-C930A4A91131}" type="slidenum">
              <a:rPr lang="en-US" smtClean="0"/>
              <a:t>‹#›</a:t>
            </a:fld>
            <a:endParaRPr lang="en-US"/>
          </a:p>
        </p:txBody>
      </p:sp>
    </p:spTree>
    <p:extLst>
      <p:ext uri="{BB962C8B-B14F-4D97-AF65-F5344CB8AC3E}">
        <p14:creationId xmlns:p14="http://schemas.microsoft.com/office/powerpoint/2010/main" val="12336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0E6D99B-6980-4C62-9B02-0B1F7AF9C1AB}" type="datetimeFigureOut">
              <a:rPr lang="en-US" smtClean="0"/>
              <a:t>6/9/2022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349C06B-C8E1-4F4B-AEB0-C930A4A91131}"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96216396"/>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4215-D65B-4668-92C6-B74DD1014D22}"/>
              </a:ext>
            </a:extLst>
          </p:cNvPr>
          <p:cNvSpPr>
            <a:spLocks noGrp="1"/>
          </p:cNvSpPr>
          <p:nvPr>
            <p:ph type="ctrTitle"/>
          </p:nvPr>
        </p:nvSpPr>
        <p:spPr/>
        <p:txBody>
          <a:bodyPr>
            <a:normAutofit/>
          </a:bodyPr>
          <a:lstStyle/>
          <a:p>
            <a:r>
              <a:rPr lang="en-US" sz="5400" dirty="0"/>
              <a:t>2021 Policies &amp; Endorsements</a:t>
            </a:r>
          </a:p>
        </p:txBody>
      </p:sp>
      <p:sp>
        <p:nvSpPr>
          <p:cNvPr id="3" name="Subtitle 2">
            <a:extLst>
              <a:ext uri="{FF2B5EF4-FFF2-40B4-BE49-F238E27FC236}">
                <a16:creationId xmlns:a16="http://schemas.microsoft.com/office/drawing/2014/main" id="{550A42AE-0ADB-4683-AB4A-71A97FDFD55D}"/>
              </a:ext>
            </a:extLst>
          </p:cNvPr>
          <p:cNvSpPr>
            <a:spLocks noGrp="1"/>
          </p:cNvSpPr>
          <p:nvPr>
            <p:ph type="subTitle" idx="1"/>
          </p:nvPr>
        </p:nvSpPr>
        <p:spPr>
          <a:xfrm>
            <a:off x="1524000" y="3602038"/>
            <a:ext cx="9144000" cy="953184"/>
          </a:xfrm>
        </p:spPr>
        <p:txBody>
          <a:bodyPr>
            <a:normAutofit/>
          </a:bodyPr>
          <a:lstStyle/>
          <a:p>
            <a:r>
              <a:rPr lang="en-US" sz="3600" dirty="0"/>
              <a:t>What’s New in Oregon</a:t>
            </a:r>
          </a:p>
        </p:txBody>
      </p:sp>
    </p:spTree>
    <p:extLst>
      <p:ext uri="{BB962C8B-B14F-4D97-AF65-F5344CB8AC3E}">
        <p14:creationId xmlns:p14="http://schemas.microsoft.com/office/powerpoint/2010/main" val="3120110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788DB3-4659-4C73-9312-9A795B164785}"/>
              </a:ext>
            </a:extLst>
          </p:cNvPr>
          <p:cNvSpPr>
            <a:spLocks noGrp="1"/>
          </p:cNvSpPr>
          <p:nvPr>
            <p:ph type="title"/>
          </p:nvPr>
        </p:nvSpPr>
        <p:spPr/>
        <p:txBody>
          <a:bodyPr/>
          <a:lstStyle/>
          <a:p>
            <a:r>
              <a:rPr lang="en-US" dirty="0"/>
              <a:t>Format Changes - Schedule A</a:t>
            </a:r>
          </a:p>
        </p:txBody>
      </p:sp>
      <p:sp>
        <p:nvSpPr>
          <p:cNvPr id="5" name="Content Placeholder 4">
            <a:extLst>
              <a:ext uri="{FF2B5EF4-FFF2-40B4-BE49-F238E27FC236}">
                <a16:creationId xmlns:a16="http://schemas.microsoft.com/office/drawing/2014/main" id="{7D37CAC2-C474-403B-A52D-28DB486086FF}"/>
              </a:ext>
            </a:extLst>
          </p:cNvPr>
          <p:cNvSpPr>
            <a:spLocks noGrp="1"/>
          </p:cNvSpPr>
          <p:nvPr>
            <p:ph idx="1"/>
          </p:nvPr>
        </p:nvSpPr>
        <p:spPr/>
        <p:txBody>
          <a:bodyPr>
            <a:normAutofit/>
          </a:bodyPr>
          <a:lstStyle/>
          <a:p>
            <a:r>
              <a:rPr lang="en-US" dirty="0"/>
              <a:t>Informational Header – Optional</a:t>
            </a:r>
          </a:p>
          <a:p>
            <a:endParaRPr lang="en-US" sz="1400" b="1" kern="800" dirty="0">
              <a:effectLst/>
              <a:latin typeface="Times New Roman" panose="02020603050405020304" pitchFamily="18" charset="0"/>
              <a:ea typeface="Arial" panose="020B0604020202020204" pitchFamily="34" charset="0"/>
            </a:endParaRPr>
          </a:p>
          <a:p>
            <a:pPr marL="0" indent="0">
              <a:buNone/>
            </a:pPr>
            <a:r>
              <a:rPr lang="en-US" sz="1400" b="1" kern="800" dirty="0">
                <a:latin typeface="Times New Roman" panose="02020603050405020304" pitchFamily="18" charset="0"/>
                <a:ea typeface="Arial" panose="020B0604020202020204" pitchFamily="34" charset="0"/>
              </a:rPr>
              <a:t>	</a:t>
            </a:r>
            <a:r>
              <a:rPr lang="en-US" sz="2000" b="1" kern="800" dirty="0">
                <a:effectLst/>
                <a:latin typeface="Times New Roman" panose="02020603050405020304" pitchFamily="18" charset="0"/>
                <a:ea typeface="Arial" panose="020B0604020202020204" pitchFamily="34" charset="0"/>
                <a:cs typeface="Times New Roman" panose="02020603050405020304" pitchFamily="18" charset="0"/>
              </a:rPr>
              <a:t>[Transaction Identification Data, for which the Company assumes no liability as set 	forth in Condition 9.e.:</a:t>
            </a:r>
            <a:endParaRPr lang="en-US" sz="2000" b="1" kern="100" dirty="0">
              <a:effectLst/>
              <a:latin typeface="Times New Roman" panose="02020603050405020304" pitchFamily="18" charset="0"/>
              <a:ea typeface="Arial" panose="020B0604020202020204" pitchFamily="34" charset="0"/>
              <a:cs typeface="Times New Roman" panose="02020603050405020304" pitchFamily="18" charset="0"/>
            </a:endParaRPr>
          </a:p>
          <a:p>
            <a:pPr marL="228600" lvl="1" indent="0" algn="just">
              <a:spcBef>
                <a:spcPts val="0"/>
              </a:spcBef>
              <a:buNone/>
            </a:pP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Issuing Agent:</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Issuing Office:</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Issuing Office’s ALTA</a:t>
            </a:r>
            <a:r>
              <a:rPr lang="en-US" sz="2000" kern="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Registry ID:</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Loan ID Number: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Issuing Office File Number:</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spcBef>
                <a:spcPts val="0"/>
              </a:spcBef>
              <a:spcAft>
                <a:spcPts val="0"/>
              </a:spcAft>
              <a:buNone/>
            </a:pPr>
            <a:r>
              <a:rPr lang="en-US" sz="2000" kern="800" dirty="0">
                <a:effectLst/>
                <a:latin typeface="Times New Roman" panose="02020603050405020304" pitchFamily="18" charset="0"/>
                <a:ea typeface="Times New Roman" panose="02020603050405020304" pitchFamily="18" charset="0"/>
                <a:cs typeface="Times New Roman" panose="02020603050405020304" pitchFamily="18" charset="0"/>
              </a:rPr>
              <a:t>	Property Address:]</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8758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FEFE0-00D9-439E-8C12-6863FA5A457B}"/>
              </a:ext>
            </a:extLst>
          </p:cNvPr>
          <p:cNvSpPr>
            <a:spLocks noGrp="1"/>
          </p:cNvSpPr>
          <p:nvPr>
            <p:ph type="title"/>
          </p:nvPr>
        </p:nvSpPr>
        <p:spPr/>
        <p:txBody>
          <a:bodyPr/>
          <a:lstStyle/>
          <a:p>
            <a:r>
              <a:rPr lang="en-US" dirty="0"/>
              <a:t>Format Changes – Schedule B</a:t>
            </a:r>
          </a:p>
        </p:txBody>
      </p:sp>
      <p:sp>
        <p:nvSpPr>
          <p:cNvPr id="3" name="Content Placeholder 2">
            <a:extLst>
              <a:ext uri="{FF2B5EF4-FFF2-40B4-BE49-F238E27FC236}">
                <a16:creationId xmlns:a16="http://schemas.microsoft.com/office/drawing/2014/main" id="{8B20117F-07BF-4D2A-963C-ECF8B2331962}"/>
              </a:ext>
            </a:extLst>
          </p:cNvPr>
          <p:cNvSpPr>
            <a:spLocks noGrp="1"/>
          </p:cNvSpPr>
          <p:nvPr>
            <p:ph idx="1"/>
          </p:nvPr>
        </p:nvSpPr>
        <p:spPr/>
        <p:txBody>
          <a:bodyPr>
            <a:normAutofit/>
          </a:bodyPr>
          <a:lstStyle/>
          <a:p>
            <a:pPr marL="0" marR="0" indent="0">
              <a:spcBef>
                <a:spcPts val="0"/>
              </a:spcBef>
              <a:spcAft>
                <a:spcPts val="0"/>
              </a:spcAft>
              <a:buNone/>
            </a:pPr>
            <a:r>
              <a:rPr lang="en-US" sz="1800" b="1" kern="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INTRODUCTORY CLAUSE:</a:t>
            </a:r>
          </a:p>
          <a:p>
            <a:pPr marL="0" marR="0" indent="0">
              <a:spcBef>
                <a:spcPts val="0"/>
              </a:spcBef>
              <a:spcAft>
                <a:spcPts val="0"/>
              </a:spcAft>
              <a:buNone/>
            </a:pPr>
            <a:endParaRPr lang="en-US" sz="1800" b="1" kern="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kern="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Some historical land records contain Discriminatory Covenants that are illegal and unenforceable by law. This policy treats any Discriminatory Covenant in a document referenced in Schedule B as if each Discriminatory Covenant is redacted, repudiated, removed, and not republished or recirculated. Only the remaining provisions of the document are excepted from coverage.</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kern="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kern="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policy does not insure against loss or damage and the Company will not pay costs, attorneys’ fees, or expenses resulting from the terms and conditions of any lease or easement identified in Schedule A, and the following matters:</a:t>
            </a:r>
            <a:endPar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8976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B3355-EB0C-49A6-BA79-3AD1BB81AB5A}"/>
              </a:ext>
            </a:extLst>
          </p:cNvPr>
          <p:cNvSpPr>
            <a:spLocks noGrp="1"/>
          </p:cNvSpPr>
          <p:nvPr>
            <p:ph type="title"/>
          </p:nvPr>
        </p:nvSpPr>
        <p:spPr/>
        <p:txBody>
          <a:bodyPr>
            <a:normAutofit/>
          </a:bodyPr>
          <a:lstStyle/>
          <a:p>
            <a:r>
              <a:rPr lang="en-US" dirty="0"/>
              <a:t>Substantive Change - Policy Jacket</a:t>
            </a:r>
          </a:p>
        </p:txBody>
      </p:sp>
      <p:sp>
        <p:nvSpPr>
          <p:cNvPr id="3" name="Content Placeholder 2">
            <a:extLst>
              <a:ext uri="{FF2B5EF4-FFF2-40B4-BE49-F238E27FC236}">
                <a16:creationId xmlns:a16="http://schemas.microsoft.com/office/drawing/2014/main" id="{0467E3E1-5E0D-420F-B3F0-190A816A02FC}"/>
              </a:ext>
            </a:extLst>
          </p:cNvPr>
          <p:cNvSpPr>
            <a:spLocks noGrp="1"/>
          </p:cNvSpPr>
          <p:nvPr>
            <p:ph idx="1"/>
          </p:nvPr>
        </p:nvSpPr>
        <p:spPr>
          <a:xfrm>
            <a:off x="838200" y="1560352"/>
            <a:ext cx="10515600" cy="4616611"/>
          </a:xfrm>
        </p:spPr>
        <p:txBody>
          <a:bodyPr/>
          <a:lstStyle/>
          <a:p>
            <a:pPr marL="0" indent="0">
              <a:buNone/>
            </a:pPr>
            <a:r>
              <a:rPr lang="en-US" dirty="0"/>
              <a:t>INSURED:</a:t>
            </a:r>
          </a:p>
          <a:p>
            <a:pPr marL="0" indent="0">
              <a:buNone/>
            </a:pPr>
            <a:r>
              <a:rPr lang="en-US" dirty="0"/>
              <a:t>The definition of insured is expanded to include:</a:t>
            </a:r>
          </a:p>
          <a:p>
            <a:pPr marL="0" indent="0">
              <a:buNone/>
            </a:pPr>
            <a:r>
              <a:rPr lang="en-US" dirty="0"/>
              <a:t>	Transferee under a Transfer on Death Deed</a:t>
            </a:r>
          </a:p>
          <a:p>
            <a:pPr marL="0" indent="0">
              <a:buNone/>
            </a:pPr>
            <a:r>
              <a:rPr lang="en-US" dirty="0"/>
              <a:t>	“Affiliate” – related business entities</a:t>
            </a:r>
          </a:p>
          <a:p>
            <a:pPr marL="0" indent="0">
              <a:buNone/>
            </a:pPr>
            <a:r>
              <a:rPr lang="en-US" dirty="0"/>
              <a:t>	Co-Insured who receives another insured’s interest in the property</a:t>
            </a:r>
          </a:p>
          <a:p>
            <a:pPr marL="0" indent="0">
              <a:buNone/>
            </a:pPr>
            <a:r>
              <a:rPr lang="en-US" dirty="0"/>
              <a:t>	Spouse who receives the property in a dissolution of marriage</a:t>
            </a:r>
          </a:p>
          <a:p>
            <a:pPr marL="0" indent="0">
              <a:buNone/>
            </a:pPr>
            <a:r>
              <a:rPr lang="en-US" dirty="0"/>
              <a:t>OTIRO 110 adds a registered Domestic Partner who receives the property in a dissolution of marriage to the definition of insured</a:t>
            </a:r>
          </a:p>
          <a:p>
            <a:pPr marL="0" indent="0">
              <a:buNone/>
            </a:pPr>
            <a:r>
              <a:rPr lang="en-US" dirty="0"/>
              <a:t>	It needs to be issued with the 2021 Owner’s Policy</a:t>
            </a:r>
          </a:p>
        </p:txBody>
      </p:sp>
    </p:spTree>
    <p:extLst>
      <p:ext uri="{BB962C8B-B14F-4D97-AF65-F5344CB8AC3E}">
        <p14:creationId xmlns:p14="http://schemas.microsoft.com/office/powerpoint/2010/main" val="1517882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6B53-16BA-4E10-A491-91BA7B4A2B67}"/>
              </a:ext>
            </a:extLst>
          </p:cNvPr>
          <p:cNvSpPr>
            <a:spLocks noGrp="1"/>
          </p:cNvSpPr>
          <p:nvPr>
            <p:ph type="title"/>
          </p:nvPr>
        </p:nvSpPr>
        <p:spPr/>
        <p:txBody>
          <a:bodyPr>
            <a:normAutofit/>
          </a:bodyPr>
          <a:lstStyle/>
          <a:p>
            <a:r>
              <a:rPr lang="en-US" dirty="0"/>
              <a:t>Substantive Change – Policy Jacket</a:t>
            </a:r>
          </a:p>
        </p:txBody>
      </p:sp>
      <p:sp>
        <p:nvSpPr>
          <p:cNvPr id="3" name="Content Placeholder 2">
            <a:extLst>
              <a:ext uri="{FF2B5EF4-FFF2-40B4-BE49-F238E27FC236}">
                <a16:creationId xmlns:a16="http://schemas.microsoft.com/office/drawing/2014/main" id="{521A20EB-603C-473B-AC48-0E5EA0F51085}"/>
              </a:ext>
            </a:extLst>
          </p:cNvPr>
          <p:cNvSpPr>
            <a:spLocks noGrp="1"/>
          </p:cNvSpPr>
          <p:nvPr>
            <p:ph idx="1"/>
          </p:nvPr>
        </p:nvSpPr>
        <p:spPr>
          <a:xfrm>
            <a:off x="838200" y="1476462"/>
            <a:ext cx="10515600" cy="4700501"/>
          </a:xfrm>
        </p:spPr>
        <p:txBody>
          <a:bodyPr/>
          <a:lstStyle/>
          <a:p>
            <a:pPr marL="0" indent="0">
              <a:buNone/>
            </a:pPr>
            <a:r>
              <a:rPr lang="en-US" dirty="0"/>
              <a:t>AUTHENTICATION:</a:t>
            </a:r>
          </a:p>
          <a:p>
            <a:pPr marL="0" indent="0">
              <a:buNone/>
            </a:pPr>
            <a:r>
              <a:rPr lang="en-US" dirty="0"/>
              <a:t>The Policy contains the Authentication Language that states coverage will not be denied solely on the grounds that the policy or endorsements were issued electronically or lacked signatures in accordance with the Conditions.</a:t>
            </a:r>
          </a:p>
          <a:p>
            <a:pPr marL="0" indent="0">
              <a:buNone/>
            </a:pPr>
            <a:endParaRPr lang="en-US" dirty="0"/>
          </a:p>
          <a:p>
            <a:pPr marL="0" indent="0">
              <a:buNone/>
            </a:pPr>
            <a:r>
              <a:rPr lang="en-US" dirty="0"/>
              <a:t>Substantially the same coverage that is given in the 239-06 (Policy Authentication) and the 109 (</a:t>
            </a:r>
            <a:r>
              <a:rPr lang="en-US" dirty="0" err="1"/>
              <a:t>Nonauthentication</a:t>
            </a:r>
            <a:r>
              <a:rPr lang="en-US" dirty="0"/>
              <a:t>) Endorsements</a:t>
            </a:r>
          </a:p>
          <a:p>
            <a:pPr marL="0" indent="0">
              <a:buNone/>
            </a:pPr>
            <a:endParaRPr lang="en-US" dirty="0"/>
          </a:p>
          <a:p>
            <a:pPr marL="0" indent="0">
              <a:buNone/>
            </a:pPr>
            <a:r>
              <a:rPr lang="en-US" dirty="0"/>
              <a:t>OTIRO 109 (</a:t>
            </a:r>
            <a:r>
              <a:rPr lang="en-US" dirty="0" err="1"/>
              <a:t>Nonauthentication</a:t>
            </a:r>
            <a:r>
              <a:rPr lang="en-US" dirty="0"/>
              <a:t>) Endorsement is withdrawn</a:t>
            </a:r>
          </a:p>
        </p:txBody>
      </p:sp>
    </p:spTree>
    <p:extLst>
      <p:ext uri="{BB962C8B-B14F-4D97-AF65-F5344CB8AC3E}">
        <p14:creationId xmlns:p14="http://schemas.microsoft.com/office/powerpoint/2010/main" val="573743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B2B8A-4C77-4614-BB77-FED933D173A0}"/>
              </a:ext>
            </a:extLst>
          </p:cNvPr>
          <p:cNvSpPr>
            <a:spLocks noGrp="1"/>
          </p:cNvSpPr>
          <p:nvPr>
            <p:ph type="title"/>
          </p:nvPr>
        </p:nvSpPr>
        <p:spPr/>
        <p:txBody>
          <a:bodyPr>
            <a:normAutofit/>
          </a:bodyPr>
          <a:lstStyle/>
          <a:p>
            <a:r>
              <a:rPr lang="en-US" dirty="0"/>
              <a:t>Substantive Change – Policy Jacket</a:t>
            </a:r>
          </a:p>
        </p:txBody>
      </p:sp>
      <p:sp>
        <p:nvSpPr>
          <p:cNvPr id="3" name="Content Placeholder 2">
            <a:extLst>
              <a:ext uri="{FF2B5EF4-FFF2-40B4-BE49-F238E27FC236}">
                <a16:creationId xmlns:a16="http://schemas.microsoft.com/office/drawing/2014/main" id="{1A084D32-4ECD-401D-BAFA-0CB5A399F3D3}"/>
              </a:ext>
            </a:extLst>
          </p:cNvPr>
          <p:cNvSpPr>
            <a:spLocks noGrp="1"/>
          </p:cNvSpPr>
          <p:nvPr>
            <p:ph idx="1"/>
          </p:nvPr>
        </p:nvSpPr>
        <p:spPr>
          <a:xfrm>
            <a:off x="838200" y="3228743"/>
            <a:ext cx="10515600" cy="3264132"/>
          </a:xfrm>
        </p:spPr>
        <p:txBody>
          <a:bodyPr>
            <a:normAutofit/>
          </a:bodyPr>
          <a:lstStyle/>
          <a:p>
            <a:pPr marL="0" indent="0">
              <a:buNone/>
            </a:pPr>
            <a:r>
              <a:rPr lang="en-US" sz="2400" dirty="0"/>
              <a:t>ENFORCEMENT NOTICES and GOVERNMENT ACTION:</a:t>
            </a:r>
          </a:p>
          <a:p>
            <a:pPr marL="0" indent="0">
              <a:buNone/>
            </a:pPr>
            <a:r>
              <a:rPr lang="en-US" sz="2400" dirty="0"/>
              <a:t>	The policy jackets include a definition for an Enforcement Notice.  An Enforcement Notice is a document recorded in the Public Records issued by a governmental agency for any violation, enforcement action, exercise of governmental power, or PACA/PASA Trust action.  The policies provide coverage for governmental actions to the extent the action is described in the Enforcement Notice.</a:t>
            </a:r>
          </a:p>
        </p:txBody>
      </p:sp>
      <p:sp>
        <p:nvSpPr>
          <p:cNvPr id="4" name="Content Placeholder 2">
            <a:extLst>
              <a:ext uri="{FF2B5EF4-FFF2-40B4-BE49-F238E27FC236}">
                <a16:creationId xmlns:a16="http://schemas.microsoft.com/office/drawing/2014/main" id="{0A68D154-94B6-4FE0-80B9-41E5C30F17A3}"/>
              </a:ext>
            </a:extLst>
          </p:cNvPr>
          <p:cNvSpPr txBox="1">
            <a:spLocks/>
          </p:cNvSpPr>
          <p:nvPr/>
        </p:nvSpPr>
        <p:spPr>
          <a:xfrm>
            <a:off x="838200" y="1974608"/>
            <a:ext cx="10047215" cy="16460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PACA/PASA:</a:t>
            </a:r>
          </a:p>
          <a:p>
            <a:pPr marL="0" indent="0">
              <a:buNone/>
            </a:pPr>
            <a:r>
              <a:rPr lang="en-US" sz="2400" dirty="0"/>
              <a:t>	PACA/PASA claims are excluded from coverage unless there is a recorded notice of a right to enforce a PACA/PASA Trust claim.</a:t>
            </a:r>
          </a:p>
        </p:txBody>
      </p:sp>
    </p:spTree>
    <p:extLst>
      <p:ext uri="{BB962C8B-B14F-4D97-AF65-F5344CB8AC3E}">
        <p14:creationId xmlns:p14="http://schemas.microsoft.com/office/powerpoint/2010/main" val="2049484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B44AF-8D57-44B9-A78C-5D6A98177D2E}"/>
              </a:ext>
            </a:extLst>
          </p:cNvPr>
          <p:cNvSpPr>
            <a:spLocks noGrp="1"/>
          </p:cNvSpPr>
          <p:nvPr>
            <p:ph type="title"/>
          </p:nvPr>
        </p:nvSpPr>
        <p:spPr/>
        <p:txBody>
          <a:bodyPr>
            <a:normAutofit/>
          </a:bodyPr>
          <a:lstStyle/>
          <a:p>
            <a:r>
              <a:rPr lang="en-US" dirty="0"/>
              <a:t>Substantive Change – Policy Jacket</a:t>
            </a:r>
          </a:p>
        </p:txBody>
      </p:sp>
      <p:sp>
        <p:nvSpPr>
          <p:cNvPr id="3" name="Content Placeholder 2">
            <a:extLst>
              <a:ext uri="{FF2B5EF4-FFF2-40B4-BE49-F238E27FC236}">
                <a16:creationId xmlns:a16="http://schemas.microsoft.com/office/drawing/2014/main" id="{98DEC9DB-8461-4DA5-B476-E3A84C740090}"/>
              </a:ext>
            </a:extLst>
          </p:cNvPr>
          <p:cNvSpPr>
            <a:spLocks noGrp="1"/>
          </p:cNvSpPr>
          <p:nvPr>
            <p:ph idx="1"/>
          </p:nvPr>
        </p:nvSpPr>
        <p:spPr>
          <a:xfrm>
            <a:off x="670249" y="2432115"/>
            <a:ext cx="10515600" cy="2536650"/>
          </a:xfrm>
        </p:spPr>
        <p:txBody>
          <a:bodyPr/>
          <a:lstStyle/>
          <a:p>
            <a:pPr marL="0" indent="0">
              <a:buNone/>
            </a:pPr>
            <a:r>
              <a:rPr lang="en-US" sz="2400" dirty="0"/>
              <a:t>REMOTE ON-LINE NOTARIZATION:</a:t>
            </a:r>
          </a:p>
          <a:p>
            <a:pPr marL="0" indent="0">
              <a:buNone/>
            </a:pPr>
            <a:r>
              <a:rPr lang="en-US" sz="2400" dirty="0"/>
              <a:t>	The policy coverage is expanded to provide the same coverage for remote on-line notarizations as in person notarization and coverage for the repudiation of an electronic signature because it was not valid under the applicable electronic transactions law. (Covered Risk 2)</a:t>
            </a:r>
          </a:p>
          <a:p>
            <a:pPr marL="0" indent="0">
              <a:buNone/>
            </a:pPr>
            <a:endParaRPr lang="en-US" dirty="0"/>
          </a:p>
        </p:txBody>
      </p:sp>
    </p:spTree>
    <p:extLst>
      <p:ext uri="{BB962C8B-B14F-4D97-AF65-F5344CB8AC3E}">
        <p14:creationId xmlns:p14="http://schemas.microsoft.com/office/powerpoint/2010/main" val="2264881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CB570-3B12-429F-91A5-006A5ECE0C76}"/>
              </a:ext>
            </a:extLst>
          </p:cNvPr>
          <p:cNvSpPr>
            <a:spLocks noGrp="1"/>
          </p:cNvSpPr>
          <p:nvPr>
            <p:ph type="title"/>
          </p:nvPr>
        </p:nvSpPr>
        <p:spPr/>
        <p:txBody>
          <a:bodyPr>
            <a:normAutofit/>
          </a:bodyPr>
          <a:lstStyle/>
          <a:p>
            <a:r>
              <a:rPr lang="en-US" dirty="0"/>
              <a:t>Choice of Law Condition &amp; ALTA 47 (Operative Law) Endorsement</a:t>
            </a:r>
          </a:p>
        </p:txBody>
      </p:sp>
      <p:sp>
        <p:nvSpPr>
          <p:cNvPr id="3" name="Content Placeholder 2">
            <a:extLst>
              <a:ext uri="{FF2B5EF4-FFF2-40B4-BE49-F238E27FC236}">
                <a16:creationId xmlns:a16="http://schemas.microsoft.com/office/drawing/2014/main" id="{C0DB0E6A-C660-4091-A47C-66BA5C0A1EB8}"/>
              </a:ext>
            </a:extLst>
          </p:cNvPr>
          <p:cNvSpPr>
            <a:spLocks noGrp="1"/>
          </p:cNvSpPr>
          <p:nvPr>
            <p:ph idx="1"/>
          </p:nvPr>
        </p:nvSpPr>
        <p:spPr/>
        <p:txBody>
          <a:bodyPr>
            <a:normAutofit/>
          </a:bodyPr>
          <a:lstStyle/>
          <a:p>
            <a:r>
              <a:rPr lang="en-US" sz="2400" dirty="0"/>
              <a:t>ALTA 2021 Policy Jackets’ Choice of Law Condition clarify that the State, or to the extent it controls, Federal Law governs the interpretation and enforcement of the policy</a:t>
            </a:r>
          </a:p>
          <a:p>
            <a:r>
              <a:rPr lang="en-US" sz="2400" dirty="0"/>
              <a:t>Previous policies and endorsements used “jurisdiction”</a:t>
            </a:r>
          </a:p>
          <a:p>
            <a:r>
              <a:rPr lang="en-US" sz="2400" dirty="0"/>
              <a:t>ALTA 47 created for the 2006 policy jackets; it replaces the Choice of Law Condition language with language that is substantially similar to the 2021 policy jacket language</a:t>
            </a:r>
          </a:p>
          <a:p>
            <a:r>
              <a:rPr lang="en-US" sz="2400" dirty="0"/>
              <a:t>ALTA 47 also has optional language that excludes from coverage interests that are contained in a Native American Tribe’s records but are not otherwise “of record”</a:t>
            </a:r>
            <a:endParaRPr lang="en-US" dirty="0"/>
          </a:p>
        </p:txBody>
      </p:sp>
    </p:spTree>
    <p:extLst>
      <p:ext uri="{BB962C8B-B14F-4D97-AF65-F5344CB8AC3E}">
        <p14:creationId xmlns:p14="http://schemas.microsoft.com/office/powerpoint/2010/main" val="3790732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4D696-8FC0-4E5F-B23E-3FD1317E65AF}"/>
              </a:ext>
            </a:extLst>
          </p:cNvPr>
          <p:cNvSpPr>
            <a:spLocks noGrp="1"/>
          </p:cNvSpPr>
          <p:nvPr>
            <p:ph type="title"/>
          </p:nvPr>
        </p:nvSpPr>
        <p:spPr/>
        <p:txBody>
          <a:bodyPr/>
          <a:lstStyle/>
          <a:p>
            <a:r>
              <a:rPr lang="en-US" dirty="0"/>
              <a:t>Endorsements – New to Oregon</a:t>
            </a:r>
          </a:p>
        </p:txBody>
      </p:sp>
      <p:sp>
        <p:nvSpPr>
          <p:cNvPr id="3" name="Content Placeholder 2">
            <a:extLst>
              <a:ext uri="{FF2B5EF4-FFF2-40B4-BE49-F238E27FC236}">
                <a16:creationId xmlns:a16="http://schemas.microsoft.com/office/drawing/2014/main" id="{C4C9CD58-69E0-422B-8283-D87BB1D85229}"/>
              </a:ext>
            </a:extLst>
          </p:cNvPr>
          <p:cNvSpPr>
            <a:spLocks noGrp="1"/>
          </p:cNvSpPr>
          <p:nvPr>
            <p:ph idx="1"/>
          </p:nvPr>
        </p:nvSpPr>
        <p:spPr>
          <a:xfrm>
            <a:off x="662031" y="2193094"/>
            <a:ext cx="10515600" cy="1296726"/>
          </a:xfrm>
          <a:ln w="12700">
            <a:solidFill>
              <a:schemeClr val="accent2"/>
            </a:solidFill>
          </a:ln>
        </p:spPr>
        <p:txBody>
          <a:bodyPr>
            <a:noAutofit/>
          </a:bodyPr>
          <a:lstStyle/>
          <a:p>
            <a:r>
              <a:rPr lang="en-US" sz="2400" dirty="0"/>
              <a:t>OTIRO 203.3/ALTA 3.3 (Zoning – Completed Improvement – Non-Conforming Use)</a:t>
            </a:r>
          </a:p>
          <a:p>
            <a:pPr lvl="1"/>
            <a:r>
              <a:rPr lang="en-US" sz="2000" dirty="0"/>
              <a:t>Adopted the 2021 version only so available for the 2021 policies but not the 2006 policies</a:t>
            </a:r>
          </a:p>
        </p:txBody>
      </p:sp>
      <p:sp>
        <p:nvSpPr>
          <p:cNvPr id="4" name="Content Placeholder 2">
            <a:extLst>
              <a:ext uri="{FF2B5EF4-FFF2-40B4-BE49-F238E27FC236}">
                <a16:creationId xmlns:a16="http://schemas.microsoft.com/office/drawing/2014/main" id="{A3EF7E5D-6B62-46F7-9B8A-0ECA4EAE0A84}"/>
              </a:ext>
            </a:extLst>
          </p:cNvPr>
          <p:cNvSpPr txBox="1">
            <a:spLocks/>
          </p:cNvSpPr>
          <p:nvPr/>
        </p:nvSpPr>
        <p:spPr>
          <a:xfrm>
            <a:off x="662031" y="3760940"/>
            <a:ext cx="10515600" cy="1066786"/>
          </a:xfrm>
          <a:prstGeom prst="rect">
            <a:avLst/>
          </a:prstGeom>
          <a:ln w="12700">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buFont typeface="Wingdings" panose="05000000000000000000" pitchFamily="2" charset="2"/>
              <a:buChar char="§"/>
            </a:pPr>
            <a:r>
              <a:rPr lang="en-US" dirty="0"/>
              <a:t>OTIRO 218.3-06/ALTA 18.3-06 (Single Tax Parcel and ID)</a:t>
            </a:r>
          </a:p>
          <a:p>
            <a:pPr lvl="1">
              <a:buClr>
                <a:schemeClr val="accent2"/>
              </a:buClr>
              <a:buFont typeface="Wingdings" panose="05000000000000000000" pitchFamily="2" charset="2"/>
              <a:buChar char="§"/>
            </a:pPr>
            <a:r>
              <a:rPr lang="en-US" dirty="0"/>
              <a:t>Available for the 2006 and the 2021 policies</a:t>
            </a:r>
          </a:p>
        </p:txBody>
      </p:sp>
      <p:sp>
        <p:nvSpPr>
          <p:cNvPr id="5" name="Content Placeholder 2">
            <a:extLst>
              <a:ext uri="{FF2B5EF4-FFF2-40B4-BE49-F238E27FC236}">
                <a16:creationId xmlns:a16="http://schemas.microsoft.com/office/drawing/2014/main" id="{9ECDA579-413E-4B2E-98DC-563206148E9B}"/>
              </a:ext>
            </a:extLst>
          </p:cNvPr>
          <p:cNvSpPr txBox="1">
            <a:spLocks/>
          </p:cNvSpPr>
          <p:nvPr/>
        </p:nvSpPr>
        <p:spPr>
          <a:xfrm>
            <a:off x="662031" y="5098846"/>
            <a:ext cx="10515600" cy="1066786"/>
          </a:xfrm>
          <a:prstGeom prst="rect">
            <a:avLst/>
          </a:prstGeom>
          <a:ln w="12700">
            <a:solidFill>
              <a:schemeClr val="accent2"/>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buFont typeface="Wingdings" panose="05000000000000000000" pitchFamily="2" charset="2"/>
              <a:buChar char="§"/>
            </a:pPr>
            <a:r>
              <a:rPr lang="en-US" dirty="0"/>
              <a:t>OTIRO 234.1/ALTA 34.1 (Identified Exception &amp; Identified Risk Coverage)</a:t>
            </a:r>
          </a:p>
          <a:p>
            <a:pPr lvl="1">
              <a:buClr>
                <a:schemeClr val="accent2"/>
              </a:buClr>
              <a:buFont typeface="Wingdings" panose="05000000000000000000" pitchFamily="2" charset="2"/>
              <a:buChar char="§"/>
            </a:pPr>
            <a:r>
              <a:rPr lang="en-US" sz="2600" dirty="0"/>
              <a:t>Available for the 2006 and the 2021 policies</a:t>
            </a:r>
          </a:p>
        </p:txBody>
      </p:sp>
    </p:spTree>
    <p:extLst>
      <p:ext uri="{BB962C8B-B14F-4D97-AF65-F5344CB8AC3E}">
        <p14:creationId xmlns:p14="http://schemas.microsoft.com/office/powerpoint/2010/main" val="2330832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3821-E0C4-401E-9E89-34744C93DA8A}"/>
              </a:ext>
            </a:extLst>
          </p:cNvPr>
          <p:cNvSpPr>
            <a:spLocks noGrp="1"/>
          </p:cNvSpPr>
          <p:nvPr>
            <p:ph type="title"/>
          </p:nvPr>
        </p:nvSpPr>
        <p:spPr/>
        <p:txBody>
          <a:bodyPr/>
          <a:lstStyle/>
          <a:p>
            <a:r>
              <a:rPr lang="en-US" dirty="0"/>
              <a:t>Endorsements – New to Oregon</a:t>
            </a:r>
          </a:p>
        </p:txBody>
      </p:sp>
      <p:sp>
        <p:nvSpPr>
          <p:cNvPr id="4" name="Content Placeholder 2">
            <a:extLst>
              <a:ext uri="{FF2B5EF4-FFF2-40B4-BE49-F238E27FC236}">
                <a16:creationId xmlns:a16="http://schemas.microsoft.com/office/drawing/2014/main" id="{386E5064-FB5C-43EE-A3EC-8861AD310191}"/>
              </a:ext>
            </a:extLst>
          </p:cNvPr>
          <p:cNvSpPr txBox="1">
            <a:spLocks noGrp="1"/>
          </p:cNvSpPr>
          <p:nvPr>
            <p:ph idx="1"/>
          </p:nvPr>
        </p:nvSpPr>
        <p:spPr>
          <a:xfrm>
            <a:off x="838200" y="2071745"/>
            <a:ext cx="10515600" cy="1001465"/>
          </a:xfrm>
          <a:prstGeom prst="rect">
            <a:avLst/>
          </a:prstGeom>
          <a:ln w="12700">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dirty="0"/>
              <a:t>OTIRO 110 (Domestic Partner)</a:t>
            </a:r>
          </a:p>
          <a:p>
            <a:pPr lvl="1">
              <a:buFont typeface="Wingdings" panose="05000000000000000000" pitchFamily="2" charset="2"/>
              <a:buChar char="§"/>
            </a:pPr>
            <a:r>
              <a:rPr lang="en-US" dirty="0"/>
              <a:t>To be issued with the 2021 Owner’s Policy</a:t>
            </a:r>
          </a:p>
        </p:txBody>
      </p:sp>
      <p:sp>
        <p:nvSpPr>
          <p:cNvPr id="5" name="Content Placeholder 2">
            <a:extLst>
              <a:ext uri="{FF2B5EF4-FFF2-40B4-BE49-F238E27FC236}">
                <a16:creationId xmlns:a16="http://schemas.microsoft.com/office/drawing/2014/main" id="{CD95547D-113D-4BDF-A0F8-831FB6523779}"/>
              </a:ext>
            </a:extLst>
          </p:cNvPr>
          <p:cNvSpPr txBox="1">
            <a:spLocks/>
          </p:cNvSpPr>
          <p:nvPr/>
        </p:nvSpPr>
        <p:spPr>
          <a:xfrm>
            <a:off x="838200" y="3530708"/>
            <a:ext cx="10515600" cy="1001465"/>
          </a:xfrm>
          <a:prstGeom prst="rect">
            <a:avLst/>
          </a:prstGeom>
          <a:ln w="12700">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buFont typeface="Wingdings" panose="05000000000000000000" pitchFamily="2" charset="2"/>
              <a:buChar char="§"/>
            </a:pPr>
            <a:r>
              <a:rPr lang="en-US" dirty="0"/>
              <a:t>OTIRO 247/ALTA 47 (Operative Law – 2006 Owner’s Policy)</a:t>
            </a:r>
          </a:p>
          <a:p>
            <a:pPr lvl="1">
              <a:buClr>
                <a:schemeClr val="accent2"/>
              </a:buClr>
              <a:buFont typeface="Wingdings" panose="05000000000000000000" pitchFamily="2" charset="2"/>
              <a:buChar char="§"/>
            </a:pPr>
            <a:r>
              <a:rPr lang="en-US" dirty="0"/>
              <a:t>To be issued with the 2006 Owner’s Policy</a:t>
            </a:r>
          </a:p>
        </p:txBody>
      </p:sp>
      <p:sp>
        <p:nvSpPr>
          <p:cNvPr id="6" name="Content Placeholder 2">
            <a:extLst>
              <a:ext uri="{FF2B5EF4-FFF2-40B4-BE49-F238E27FC236}">
                <a16:creationId xmlns:a16="http://schemas.microsoft.com/office/drawing/2014/main" id="{2B49E201-E5DA-43AD-890C-CE63E848E96A}"/>
              </a:ext>
            </a:extLst>
          </p:cNvPr>
          <p:cNvSpPr txBox="1">
            <a:spLocks/>
          </p:cNvSpPr>
          <p:nvPr/>
        </p:nvSpPr>
        <p:spPr>
          <a:xfrm>
            <a:off x="838200" y="4989672"/>
            <a:ext cx="10515600" cy="1001465"/>
          </a:xfrm>
          <a:prstGeom prst="rect">
            <a:avLst/>
          </a:prstGeom>
          <a:ln w="12700">
            <a:solidFill>
              <a:schemeClr val="accent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2"/>
              </a:buClr>
              <a:buFont typeface="Wingdings" panose="05000000000000000000" pitchFamily="2" charset="2"/>
              <a:buChar char="§"/>
            </a:pPr>
            <a:r>
              <a:rPr lang="en-US" dirty="0"/>
              <a:t>OTIRO 247.1/ALTA 47.1 (Operative Law – 2006 Loan Policy)</a:t>
            </a:r>
          </a:p>
          <a:p>
            <a:pPr lvl="1">
              <a:buClr>
                <a:schemeClr val="accent2"/>
              </a:buClr>
              <a:buFont typeface="Wingdings" panose="05000000000000000000" pitchFamily="2" charset="2"/>
              <a:buChar char="§"/>
            </a:pPr>
            <a:r>
              <a:rPr lang="en-US" dirty="0"/>
              <a:t>To be issued with the 2006 Loan Policy</a:t>
            </a:r>
          </a:p>
        </p:txBody>
      </p:sp>
    </p:spTree>
    <p:extLst>
      <p:ext uri="{BB962C8B-B14F-4D97-AF65-F5344CB8AC3E}">
        <p14:creationId xmlns:p14="http://schemas.microsoft.com/office/powerpoint/2010/main" val="515895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1A80-EBC4-4FAE-80CD-4E63149D67E7}"/>
              </a:ext>
            </a:extLst>
          </p:cNvPr>
          <p:cNvSpPr>
            <a:spLocks noGrp="1"/>
          </p:cNvSpPr>
          <p:nvPr>
            <p:ph type="title"/>
          </p:nvPr>
        </p:nvSpPr>
        <p:spPr/>
        <p:txBody>
          <a:bodyPr>
            <a:normAutofit/>
          </a:bodyPr>
          <a:lstStyle/>
          <a:p>
            <a:r>
              <a:rPr lang="en-US" dirty="0"/>
              <a:t>Endorsements – 2006 vs 2021 Versions</a:t>
            </a:r>
          </a:p>
        </p:txBody>
      </p:sp>
      <p:sp>
        <p:nvSpPr>
          <p:cNvPr id="3" name="Content Placeholder 2">
            <a:extLst>
              <a:ext uri="{FF2B5EF4-FFF2-40B4-BE49-F238E27FC236}">
                <a16:creationId xmlns:a16="http://schemas.microsoft.com/office/drawing/2014/main" id="{49B56BD5-333B-4DCD-9707-50B1EE2EE4C1}"/>
              </a:ext>
            </a:extLst>
          </p:cNvPr>
          <p:cNvSpPr>
            <a:spLocks noGrp="1"/>
          </p:cNvSpPr>
          <p:nvPr>
            <p:ph idx="1"/>
          </p:nvPr>
        </p:nvSpPr>
        <p:spPr/>
        <p:txBody>
          <a:bodyPr>
            <a:normAutofit/>
          </a:bodyPr>
          <a:lstStyle/>
          <a:p>
            <a:r>
              <a:rPr lang="en-US" sz="2400" u="sng" dirty="0"/>
              <a:t>Variable Rate Endorsements</a:t>
            </a:r>
            <a:r>
              <a:rPr lang="en-US" sz="2400" dirty="0"/>
              <a:t>:  Adds “loan documents secured by the insured mortgage” to documents that may disclose the interest rate calculation</a:t>
            </a:r>
          </a:p>
          <a:p>
            <a:r>
              <a:rPr lang="en-US" sz="2400" u="sng" dirty="0"/>
              <a:t>Future Advance Endorsements</a:t>
            </a:r>
            <a:r>
              <a:rPr lang="en-US" sz="2400" dirty="0"/>
              <a:t>: Removes option to provide coverage over mechanic’s liens</a:t>
            </a:r>
          </a:p>
          <a:p>
            <a:r>
              <a:rPr lang="en-US" sz="2400" u="sng" dirty="0"/>
              <a:t>Encroachments – Boundaries and Easements</a:t>
            </a:r>
            <a:r>
              <a:rPr lang="en-US" sz="2400" dirty="0"/>
              <a:t>: Changes the exclusion for a specified Schedule B exception to exclude the exception from the forced removal coverage (Sections 3.c. and 3.d. on the endorsement)</a:t>
            </a:r>
          </a:p>
        </p:txBody>
      </p:sp>
    </p:spTree>
    <p:extLst>
      <p:ext uri="{BB962C8B-B14F-4D97-AF65-F5344CB8AC3E}">
        <p14:creationId xmlns:p14="http://schemas.microsoft.com/office/powerpoint/2010/main" val="1985898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CC85-8D73-4EBF-9D3D-0510F7AC5DDA}"/>
              </a:ext>
            </a:extLst>
          </p:cNvPr>
          <p:cNvSpPr>
            <a:spLocks noGrp="1"/>
          </p:cNvSpPr>
          <p:nvPr>
            <p:ph type="title"/>
          </p:nvPr>
        </p:nvSpPr>
        <p:spPr/>
        <p:txBody>
          <a:bodyPr/>
          <a:lstStyle/>
          <a:p>
            <a:r>
              <a:rPr lang="en-US" dirty="0"/>
              <a:t>2021 Forms – Effective Date: June 24, 2022</a:t>
            </a:r>
          </a:p>
        </p:txBody>
      </p:sp>
      <p:sp>
        <p:nvSpPr>
          <p:cNvPr id="3" name="Content Placeholder 2">
            <a:extLst>
              <a:ext uri="{FF2B5EF4-FFF2-40B4-BE49-F238E27FC236}">
                <a16:creationId xmlns:a16="http://schemas.microsoft.com/office/drawing/2014/main" id="{18F36C5F-A4D7-40D5-AE10-66D6CEC14AA0}"/>
              </a:ext>
            </a:extLst>
          </p:cNvPr>
          <p:cNvSpPr>
            <a:spLocks noGrp="1"/>
          </p:cNvSpPr>
          <p:nvPr>
            <p:ph idx="1"/>
          </p:nvPr>
        </p:nvSpPr>
        <p:spPr/>
        <p:txBody>
          <a:bodyPr>
            <a:normAutofit/>
          </a:bodyPr>
          <a:lstStyle/>
          <a:p>
            <a:r>
              <a:rPr lang="en-US" sz="2000" dirty="0"/>
              <a:t>Owner’s Policy</a:t>
            </a:r>
          </a:p>
          <a:p>
            <a:r>
              <a:rPr lang="en-US" sz="2000" dirty="0"/>
              <a:t>Loan Policy</a:t>
            </a:r>
          </a:p>
          <a:p>
            <a:r>
              <a:rPr lang="en-US" sz="2000" dirty="0"/>
              <a:t>Short Form Residential Loan Policy</a:t>
            </a:r>
          </a:p>
          <a:p>
            <a:r>
              <a:rPr lang="en-US" sz="2000" dirty="0"/>
              <a:t>Commitment</a:t>
            </a:r>
          </a:p>
          <a:p>
            <a:r>
              <a:rPr lang="en-US" sz="2000" dirty="0"/>
              <a:t>Select Endorsements</a:t>
            </a:r>
          </a:p>
          <a:p>
            <a:pPr lvl="1"/>
            <a:r>
              <a:rPr lang="en-US" sz="2000" dirty="0"/>
              <a:t>Both Policies</a:t>
            </a:r>
          </a:p>
          <a:p>
            <a:pPr lvl="1"/>
            <a:r>
              <a:rPr lang="en-US" sz="2000" dirty="0"/>
              <a:t>2006 Policies</a:t>
            </a:r>
          </a:p>
          <a:p>
            <a:pPr lvl="1"/>
            <a:r>
              <a:rPr lang="en-US" sz="2000" dirty="0"/>
              <a:t>2021 Policies</a:t>
            </a:r>
          </a:p>
        </p:txBody>
      </p:sp>
    </p:spTree>
    <p:extLst>
      <p:ext uri="{BB962C8B-B14F-4D97-AF65-F5344CB8AC3E}">
        <p14:creationId xmlns:p14="http://schemas.microsoft.com/office/powerpoint/2010/main" val="4055223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A602C-3385-40B7-AD68-1FDC3AC6EA9D}"/>
              </a:ext>
            </a:extLst>
          </p:cNvPr>
          <p:cNvSpPr>
            <a:spLocks noGrp="1"/>
          </p:cNvSpPr>
          <p:nvPr>
            <p:ph type="title"/>
          </p:nvPr>
        </p:nvSpPr>
        <p:spPr/>
        <p:txBody>
          <a:bodyPr/>
          <a:lstStyle/>
          <a:p>
            <a:r>
              <a:rPr lang="en-US" dirty="0"/>
              <a:t>Endorsements - Others</a:t>
            </a:r>
          </a:p>
        </p:txBody>
      </p:sp>
      <p:sp>
        <p:nvSpPr>
          <p:cNvPr id="3" name="Content Placeholder 2">
            <a:extLst>
              <a:ext uri="{FF2B5EF4-FFF2-40B4-BE49-F238E27FC236}">
                <a16:creationId xmlns:a16="http://schemas.microsoft.com/office/drawing/2014/main" id="{47174C3C-DB2F-4578-A2AC-630C063950DA}"/>
              </a:ext>
            </a:extLst>
          </p:cNvPr>
          <p:cNvSpPr>
            <a:spLocks noGrp="1"/>
          </p:cNvSpPr>
          <p:nvPr>
            <p:ph idx="1"/>
          </p:nvPr>
        </p:nvSpPr>
        <p:spPr>
          <a:xfrm>
            <a:off x="581192" y="2180496"/>
            <a:ext cx="11029615" cy="1569383"/>
          </a:xfrm>
        </p:spPr>
        <p:txBody>
          <a:bodyPr>
            <a:normAutofit/>
          </a:bodyPr>
          <a:lstStyle/>
          <a:p>
            <a:r>
              <a:rPr lang="en-US" sz="2400" dirty="0"/>
              <a:t>OTIRO 85 (Modification of Arbitration) premium is reduced from $50 to $0</a:t>
            </a:r>
          </a:p>
          <a:p>
            <a:r>
              <a:rPr lang="en-US" sz="2400" dirty="0"/>
              <a:t>OTIRO 109 (</a:t>
            </a:r>
            <a:r>
              <a:rPr lang="en-US" sz="2400" dirty="0" err="1"/>
              <a:t>Nonauthentication</a:t>
            </a:r>
            <a:r>
              <a:rPr lang="en-US" sz="2400" dirty="0"/>
              <a:t>) is withdrawn</a:t>
            </a:r>
          </a:p>
        </p:txBody>
      </p:sp>
      <p:sp>
        <p:nvSpPr>
          <p:cNvPr id="4" name="Content Placeholder 2">
            <a:extLst>
              <a:ext uri="{FF2B5EF4-FFF2-40B4-BE49-F238E27FC236}">
                <a16:creationId xmlns:a16="http://schemas.microsoft.com/office/drawing/2014/main" id="{F50F7E45-5EB0-4B08-A230-0D5295F66154}"/>
              </a:ext>
            </a:extLst>
          </p:cNvPr>
          <p:cNvSpPr txBox="1">
            <a:spLocks/>
          </p:cNvSpPr>
          <p:nvPr/>
        </p:nvSpPr>
        <p:spPr>
          <a:xfrm>
            <a:off x="381254" y="4214419"/>
            <a:ext cx="11029615" cy="1569383"/>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sz="3600" dirty="0"/>
              <a:t>Effective Date: June 24, 2022</a:t>
            </a:r>
          </a:p>
        </p:txBody>
      </p:sp>
    </p:spTree>
    <p:extLst>
      <p:ext uri="{BB962C8B-B14F-4D97-AF65-F5344CB8AC3E}">
        <p14:creationId xmlns:p14="http://schemas.microsoft.com/office/powerpoint/2010/main" val="204801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7280B-0E53-4290-BBBA-BE46FA09B0E1}"/>
              </a:ext>
            </a:extLst>
          </p:cNvPr>
          <p:cNvSpPr>
            <a:spLocks noGrp="1"/>
          </p:cNvSpPr>
          <p:nvPr>
            <p:ph type="ctrTitle"/>
          </p:nvPr>
        </p:nvSpPr>
        <p:spPr/>
        <p:txBody>
          <a:bodyPr/>
          <a:lstStyle/>
          <a:p>
            <a:r>
              <a:rPr lang="en-US" dirty="0"/>
              <a:t>The End</a:t>
            </a:r>
          </a:p>
        </p:txBody>
      </p:sp>
      <p:sp>
        <p:nvSpPr>
          <p:cNvPr id="3" name="Subtitle 2">
            <a:extLst>
              <a:ext uri="{FF2B5EF4-FFF2-40B4-BE49-F238E27FC236}">
                <a16:creationId xmlns:a16="http://schemas.microsoft.com/office/drawing/2014/main" id="{5168678F-4626-403F-97CA-BDBF445F2180}"/>
              </a:ext>
            </a:extLst>
          </p:cNvPr>
          <p:cNvSpPr>
            <a:spLocks noGrp="1"/>
          </p:cNvSpPr>
          <p:nvPr>
            <p:ph type="subTitle" idx="1"/>
          </p:nvPr>
        </p:nvSpPr>
        <p:spPr/>
        <p:txBody>
          <a:bodyPr/>
          <a:lstStyle/>
          <a:p>
            <a:r>
              <a:rPr lang="en-US" dirty="0"/>
              <a:t>(phew)</a:t>
            </a:r>
          </a:p>
        </p:txBody>
      </p:sp>
    </p:spTree>
    <p:extLst>
      <p:ext uri="{BB962C8B-B14F-4D97-AF65-F5344CB8AC3E}">
        <p14:creationId xmlns:p14="http://schemas.microsoft.com/office/powerpoint/2010/main" val="3760613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C443B-1341-4B88-B837-189A6871C201}"/>
              </a:ext>
            </a:extLst>
          </p:cNvPr>
          <p:cNvSpPr>
            <a:spLocks noGrp="1"/>
          </p:cNvSpPr>
          <p:nvPr>
            <p:ph type="title"/>
          </p:nvPr>
        </p:nvSpPr>
        <p:spPr/>
        <p:txBody>
          <a:bodyPr/>
          <a:lstStyle/>
          <a:p>
            <a:r>
              <a:rPr lang="en-US" dirty="0"/>
              <a:t>Navigating the Endorsements</a:t>
            </a:r>
          </a:p>
        </p:txBody>
      </p:sp>
      <p:sp>
        <p:nvSpPr>
          <p:cNvPr id="3" name="Content Placeholder 2">
            <a:extLst>
              <a:ext uri="{FF2B5EF4-FFF2-40B4-BE49-F238E27FC236}">
                <a16:creationId xmlns:a16="http://schemas.microsoft.com/office/drawing/2014/main" id="{7FC4B95D-FBE4-46BD-BE04-4A4E7AF16050}"/>
              </a:ext>
            </a:extLst>
          </p:cNvPr>
          <p:cNvSpPr>
            <a:spLocks noGrp="1"/>
          </p:cNvSpPr>
          <p:nvPr>
            <p:ph sz="half" idx="1"/>
          </p:nvPr>
        </p:nvSpPr>
        <p:spPr>
          <a:xfrm>
            <a:off x="838199" y="2108718"/>
            <a:ext cx="10478550" cy="1215692"/>
          </a:xfrm>
          <a:ln w="12700">
            <a:solidFill>
              <a:schemeClr val="accent2"/>
            </a:solidFill>
          </a:ln>
        </p:spPr>
        <p:txBody>
          <a:bodyPr>
            <a:normAutofit/>
          </a:bodyPr>
          <a:lstStyle/>
          <a:p>
            <a:r>
              <a:rPr lang="en-US" sz="2400" dirty="0"/>
              <a:t>Endorsements that can be issued with either the 2021 or 2006 policies.</a:t>
            </a:r>
          </a:p>
          <a:p>
            <a:pPr lvl="1"/>
            <a:r>
              <a:rPr lang="en-US" sz="2400" dirty="0"/>
              <a:t>The majority of the endorsements can be issued with either policy.</a:t>
            </a:r>
          </a:p>
        </p:txBody>
      </p:sp>
      <p:sp>
        <p:nvSpPr>
          <p:cNvPr id="4" name="Content Placeholder 3">
            <a:extLst>
              <a:ext uri="{FF2B5EF4-FFF2-40B4-BE49-F238E27FC236}">
                <a16:creationId xmlns:a16="http://schemas.microsoft.com/office/drawing/2014/main" id="{45626504-129D-46C3-B8CB-4E46807C1FD0}"/>
              </a:ext>
            </a:extLst>
          </p:cNvPr>
          <p:cNvSpPr>
            <a:spLocks noGrp="1"/>
          </p:cNvSpPr>
          <p:nvPr>
            <p:ph sz="half" idx="2"/>
          </p:nvPr>
        </p:nvSpPr>
        <p:spPr>
          <a:xfrm>
            <a:off x="838196" y="3428780"/>
            <a:ext cx="10478553" cy="1215692"/>
          </a:xfrm>
          <a:ln w="12700">
            <a:solidFill>
              <a:schemeClr val="accent2"/>
            </a:solidFill>
          </a:ln>
        </p:spPr>
        <p:txBody>
          <a:bodyPr>
            <a:noAutofit/>
          </a:bodyPr>
          <a:lstStyle/>
          <a:p>
            <a:r>
              <a:rPr lang="en-US" sz="2400" dirty="0"/>
              <a:t>Endorsements that can only be issued with the 2006 policies. </a:t>
            </a:r>
          </a:p>
          <a:p>
            <a:pPr lvl="1"/>
            <a:r>
              <a:rPr lang="en-US" sz="2400" dirty="0"/>
              <a:t>These are the endorsements that have a 2021 counterpart and the ALTA 47.</a:t>
            </a:r>
          </a:p>
        </p:txBody>
      </p:sp>
      <p:sp>
        <p:nvSpPr>
          <p:cNvPr id="6" name="Content Placeholder 3">
            <a:extLst>
              <a:ext uri="{FF2B5EF4-FFF2-40B4-BE49-F238E27FC236}">
                <a16:creationId xmlns:a16="http://schemas.microsoft.com/office/drawing/2014/main" id="{1B4FB8B0-4739-4D5C-B731-3258C73150FB}"/>
              </a:ext>
            </a:extLst>
          </p:cNvPr>
          <p:cNvSpPr txBox="1">
            <a:spLocks/>
          </p:cNvSpPr>
          <p:nvPr/>
        </p:nvSpPr>
        <p:spPr>
          <a:xfrm>
            <a:off x="838196" y="4753710"/>
            <a:ext cx="10478553" cy="1215692"/>
          </a:xfrm>
          <a:prstGeom prst="rect">
            <a:avLst/>
          </a:prstGeom>
          <a:ln w="12700">
            <a:solidFill>
              <a:schemeClr val="accent2"/>
            </a:solidFill>
          </a:ln>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r>
              <a:rPr lang="en-US" sz="2400" dirty="0"/>
              <a:t>Endorsements that can only be issued with the 2021 policies. </a:t>
            </a:r>
          </a:p>
          <a:p>
            <a:pPr lvl="1"/>
            <a:r>
              <a:rPr lang="en-US" sz="2400" dirty="0"/>
              <a:t>These are the endorsements that were adopted in 2021 to be issued with the 2021 policies and the OTIRO 110.</a:t>
            </a:r>
          </a:p>
        </p:txBody>
      </p:sp>
    </p:spTree>
    <p:extLst>
      <p:ext uri="{BB962C8B-B14F-4D97-AF65-F5344CB8AC3E}">
        <p14:creationId xmlns:p14="http://schemas.microsoft.com/office/powerpoint/2010/main" val="181046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2B0D3-79B0-4F2B-8128-77567E130962}"/>
              </a:ext>
            </a:extLst>
          </p:cNvPr>
          <p:cNvSpPr>
            <a:spLocks noGrp="1"/>
          </p:cNvSpPr>
          <p:nvPr>
            <p:ph type="title"/>
          </p:nvPr>
        </p:nvSpPr>
        <p:spPr/>
        <p:txBody>
          <a:bodyPr/>
          <a:lstStyle/>
          <a:p>
            <a:r>
              <a:rPr lang="en-US" dirty="0"/>
              <a:t>Rating Manual </a:t>
            </a:r>
          </a:p>
        </p:txBody>
      </p:sp>
      <p:sp>
        <p:nvSpPr>
          <p:cNvPr id="3" name="Content Placeholder 2">
            <a:extLst>
              <a:ext uri="{FF2B5EF4-FFF2-40B4-BE49-F238E27FC236}">
                <a16:creationId xmlns:a16="http://schemas.microsoft.com/office/drawing/2014/main" id="{7D416338-9705-4030-8A70-2DA0B871B6AC}"/>
              </a:ext>
            </a:extLst>
          </p:cNvPr>
          <p:cNvSpPr>
            <a:spLocks noGrp="1"/>
          </p:cNvSpPr>
          <p:nvPr>
            <p:ph idx="1"/>
          </p:nvPr>
        </p:nvSpPr>
        <p:spPr/>
        <p:txBody>
          <a:bodyPr>
            <a:normAutofit fontScale="92500" lnSpcReduction="20000"/>
          </a:bodyPr>
          <a:lstStyle/>
          <a:p>
            <a:pPr marL="0" marR="0" indent="0" algn="just">
              <a:spcBef>
                <a:spcPts val="0"/>
              </a:spcBef>
              <a:spcAft>
                <a:spcPts val="0"/>
              </a:spcAft>
              <a:buNone/>
            </a:pPr>
            <a:r>
              <a:rPr lang="en-US" sz="1800" b="1" cap="small" dirty="0">
                <a:effectLst/>
                <a:latin typeface="Times New Roman" panose="02020603050405020304" pitchFamily="18" charset="0"/>
                <a:ea typeface="Times New Roman" panose="02020603050405020304" pitchFamily="18" charset="0"/>
              </a:rPr>
              <a:t>10.204-06 Condominium Endorsement</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cap="small" dirty="0">
                <a:effectLst/>
                <a:latin typeface="Times New Roman" panose="02020603050405020304" pitchFamily="18" charset="0"/>
                <a:ea typeface="Times New Roman" panose="02020603050405020304" pitchFamily="18" charset="0"/>
              </a:rPr>
              <a:t>	(ALTA Endorsement Form 4.1-06, Revised 10/16/08; OTIRO End. No. 204.1-06)</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cap="small"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This endorsement may be issued for the extended coverage ALTA Loan Policy-2006 (6-17-2006; Rev. 02/15/18) and the ALTA Short Form Residential Loan Policy (06/17/2006; Rev. 02/15/18)</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tabLst>
                <a:tab pos="320040" algn="l"/>
              </a:tabLst>
            </a:pPr>
            <a:r>
              <a:rPr lang="en-US" sz="1800" dirty="0">
                <a:effectLst/>
                <a:latin typeface="Times New Roman" panose="02020603050405020304" pitchFamily="18" charset="0"/>
                <a:ea typeface="Times New Roman" panose="02020603050405020304" pitchFamily="18" charset="0"/>
              </a:rPr>
              <a:t>The charge for this endorsement is $50.00.</a:t>
            </a:r>
          </a:p>
          <a:p>
            <a:pPr marL="0" marR="0" indent="0" algn="just">
              <a:spcBef>
                <a:spcPts val="0"/>
              </a:spcBef>
              <a:spcAft>
                <a:spcPts val="0"/>
              </a:spcAft>
              <a:buNone/>
              <a:tabLst>
                <a:tab pos="320040" algn="l"/>
              </a:tabLst>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pPr>
            <a:r>
              <a:rPr lang="en-US" sz="1800" b="1" cap="small" dirty="0">
                <a:effectLst/>
                <a:latin typeface="Times New Roman" panose="02020603050405020304" pitchFamily="18" charset="0"/>
                <a:ea typeface="Times New Roman" panose="02020603050405020304" pitchFamily="18" charset="0"/>
              </a:rPr>
              <a:t>10.204	 Condominium – Current Assessments</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cap="small" dirty="0">
                <a:effectLst/>
                <a:latin typeface="Times New Roman" panose="02020603050405020304" pitchFamily="18" charset="0"/>
                <a:ea typeface="Times New Roman" panose="02020603050405020304" pitchFamily="18" charset="0"/>
              </a:rPr>
              <a:t>	(ALTA Endorsement Form 4.1, 07-01-2021; OTIRO End. No. 204.1)</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b="1" cap="small"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This endorsement may be issued for the extended coverage ALTA Loan Policy (07-01-2021) and the ALTA Short Form Residential Loan Policy – Current Assessments (07-01-2021)</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tabLst>
                <a:tab pos="320040" algn="l"/>
              </a:tabLst>
            </a:pPr>
            <a:r>
              <a:rPr lang="en-US" sz="1800" dirty="0">
                <a:effectLst/>
                <a:latin typeface="Times New Roman" panose="02020603050405020304" pitchFamily="18" charset="0"/>
                <a:ea typeface="Times New Roman" panose="02020603050405020304" pitchFamily="18" charset="0"/>
              </a:rPr>
              <a:t>The charge for this endorsement is $50.00.</a:t>
            </a:r>
          </a:p>
          <a:p>
            <a:pPr marL="0" marR="0" indent="0" algn="just">
              <a:spcBef>
                <a:spcPts val="0"/>
              </a:spcBef>
              <a:spcAft>
                <a:spcPts val="0"/>
              </a:spcAft>
              <a:buNone/>
              <a:tabLst>
                <a:tab pos="320040" algn="l"/>
              </a:tabLst>
            </a:pPr>
            <a:r>
              <a:rPr lang="en-US" sz="1800" dirty="0">
                <a:effectLst/>
                <a:latin typeface="Times New Roman" panose="02020603050405020304" pitchFamily="18" charset="0"/>
                <a:ea typeface="Times New Roman" panose="02020603050405020304" pitchFamily="18" charset="0"/>
              </a:rPr>
              <a:t> </a:t>
            </a:r>
          </a:p>
          <a:p>
            <a:pPr marL="0" indent="0">
              <a:buNone/>
            </a:pPr>
            <a:endParaRPr lang="en-US" dirty="0"/>
          </a:p>
        </p:txBody>
      </p:sp>
    </p:spTree>
    <p:extLst>
      <p:ext uri="{BB962C8B-B14F-4D97-AF65-F5344CB8AC3E}">
        <p14:creationId xmlns:p14="http://schemas.microsoft.com/office/powerpoint/2010/main" val="239558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4130C-81AC-4249-8EFC-334E52A8D62A}"/>
              </a:ext>
            </a:extLst>
          </p:cNvPr>
          <p:cNvSpPr>
            <a:spLocks noGrp="1"/>
          </p:cNvSpPr>
          <p:nvPr>
            <p:ph type="title"/>
          </p:nvPr>
        </p:nvSpPr>
        <p:spPr>
          <a:xfrm>
            <a:off x="568904" y="1018920"/>
            <a:ext cx="5527096" cy="595906"/>
          </a:xfrm>
        </p:spPr>
        <p:txBody>
          <a:bodyPr/>
          <a:lstStyle/>
          <a:p>
            <a:r>
              <a:rPr lang="en-US" dirty="0"/>
              <a:t>Rating Manual</a:t>
            </a:r>
          </a:p>
        </p:txBody>
      </p:sp>
      <p:sp>
        <p:nvSpPr>
          <p:cNvPr id="3" name="Content Placeholder 2">
            <a:extLst>
              <a:ext uri="{FF2B5EF4-FFF2-40B4-BE49-F238E27FC236}">
                <a16:creationId xmlns:a16="http://schemas.microsoft.com/office/drawing/2014/main" id="{3FD7CA43-2424-4AE0-AE5D-572379915A9F}"/>
              </a:ext>
            </a:extLst>
          </p:cNvPr>
          <p:cNvSpPr>
            <a:spLocks noGrp="1"/>
          </p:cNvSpPr>
          <p:nvPr>
            <p:ph idx="1"/>
          </p:nvPr>
        </p:nvSpPr>
        <p:spPr>
          <a:xfrm>
            <a:off x="450681" y="2312529"/>
            <a:ext cx="9192208" cy="3451050"/>
          </a:xfrm>
        </p:spPr>
        <p:txBody>
          <a:bodyPr/>
          <a:lstStyle/>
          <a:p>
            <a:pPr marL="0" marR="0" indent="0">
              <a:spcBef>
                <a:spcPts val="0"/>
              </a:spcBef>
              <a:spcAft>
                <a:spcPts val="0"/>
              </a:spcAft>
              <a:buNone/>
              <a:tabLst>
                <a:tab pos="457200" algn="l"/>
                <a:tab pos="6126480" algn="r"/>
              </a:tabLst>
            </a:pPr>
            <a:r>
              <a:rPr lang="en-US" sz="1800" b="1" cap="small" dirty="0">
                <a:effectLst/>
                <a:latin typeface="Times New Roman" panose="02020603050405020304" pitchFamily="18" charset="0"/>
                <a:ea typeface="Times New Roman" panose="02020603050405020304" pitchFamily="18" charset="0"/>
              </a:rPr>
              <a:t>10.225  Same as Survey Endorsement</a:t>
            </a:r>
          </a:p>
          <a:p>
            <a:pPr marL="0" marR="0" indent="0">
              <a:spcBef>
                <a:spcPts val="0"/>
              </a:spcBef>
              <a:spcAft>
                <a:spcPts val="0"/>
              </a:spcAft>
              <a:buNone/>
              <a:tabLst>
                <a:tab pos="457200" algn="l"/>
                <a:tab pos="6126480" algn="r"/>
              </a:tabLst>
            </a:pPr>
            <a:r>
              <a:rPr lang="en-US" sz="1800" b="1" cap="small" dirty="0">
                <a:effectLst/>
                <a:latin typeface="Times New Roman" panose="02020603050405020304" pitchFamily="18" charset="0"/>
                <a:ea typeface="Times New Roman" panose="02020603050405020304" pitchFamily="18" charset="0"/>
              </a:rPr>
              <a:t>	(ALTA Endorsement Form 25-06, Revised 10/16/08; OTIRO End. No. 225-06)</a:t>
            </a:r>
          </a:p>
          <a:p>
            <a:pPr marL="0" marR="0" indent="0">
              <a:spcBef>
                <a:spcPts val="0"/>
              </a:spcBef>
              <a:spcAft>
                <a:spcPts val="0"/>
              </a:spcAft>
              <a:buNone/>
              <a:tabLst>
                <a:tab pos="457200" algn="l"/>
                <a:tab pos="6126480" algn="r"/>
              </a:tabLst>
            </a:pPr>
            <a:r>
              <a:rPr lang="en-US" sz="1800" b="1" cap="small" dirty="0">
                <a:effectLst/>
                <a:latin typeface="Times New Roman" panose="02020603050405020304" pitchFamily="18" charset="0"/>
                <a:ea typeface="Times New Roman" panose="02020603050405020304" pitchFamily="18" charset="0"/>
              </a:rPr>
              <a:t> </a:t>
            </a:r>
          </a:p>
          <a:p>
            <a:pPr marL="457200" marR="0" indent="0">
              <a:spcBef>
                <a:spcPts val="0"/>
              </a:spcBef>
              <a:spcAft>
                <a:spcPts val="0"/>
              </a:spcAft>
              <a:buNone/>
              <a:tabLst>
                <a:tab pos="457200" algn="l"/>
                <a:tab pos="6126480" algn="r"/>
              </a:tabLst>
            </a:pPr>
            <a:r>
              <a:rPr lang="en-US" sz="1800" b="1" cap="small" dirty="0">
                <a:effectLst/>
                <a:latin typeface="Times New Roman" panose="02020603050405020304" pitchFamily="18" charset="0"/>
                <a:ea typeface="Times New Roman" panose="02020603050405020304" pitchFamily="18" charset="0"/>
              </a:rPr>
              <a:t>Same as Portion of Survey Endorsement</a:t>
            </a:r>
          </a:p>
          <a:p>
            <a:pPr marL="457200" marR="0" indent="0">
              <a:spcBef>
                <a:spcPts val="0"/>
              </a:spcBef>
              <a:spcAft>
                <a:spcPts val="0"/>
              </a:spcAft>
              <a:buNone/>
              <a:tabLst>
                <a:tab pos="457200" algn="l"/>
                <a:tab pos="6126480" algn="r"/>
              </a:tabLst>
            </a:pPr>
            <a:r>
              <a:rPr lang="en-US" sz="1800" b="1" cap="small" dirty="0">
                <a:effectLst/>
                <a:latin typeface="Times New Roman" panose="02020603050405020304" pitchFamily="18" charset="0"/>
                <a:ea typeface="Times New Roman" panose="02020603050405020304" pitchFamily="18" charset="0"/>
              </a:rPr>
              <a:t>(ALTA Endorsement Form 25.1, Revised 10/16/08; OTIRO End. No. 225.1-06)</a:t>
            </a:r>
          </a:p>
          <a:p>
            <a:pPr marL="0" marR="0" indent="0">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This endorsement may be issued for owner’s and Loan Policies.</a:t>
            </a:r>
          </a:p>
          <a:p>
            <a:pPr marL="0" marR="0" indent="0" algn="just">
              <a:spcBef>
                <a:spcPts val="0"/>
              </a:spcBef>
              <a:spcAft>
                <a:spcPts val="0"/>
              </a:spcAft>
              <a:buNone/>
            </a:pPr>
            <a:r>
              <a:rPr lang="en-US" sz="1800" dirty="0">
                <a:effectLst/>
                <a:latin typeface="Times New Roman" panose="02020603050405020304" pitchFamily="18" charset="0"/>
                <a:ea typeface="Times New Roman" panose="02020603050405020304" pitchFamily="18" charset="0"/>
              </a:rPr>
              <a:t> </a:t>
            </a:r>
          </a:p>
          <a:p>
            <a:pPr marL="0" marR="0" indent="0" algn="just">
              <a:spcBef>
                <a:spcPts val="0"/>
              </a:spcBef>
              <a:spcAft>
                <a:spcPts val="0"/>
              </a:spcAft>
              <a:buNone/>
              <a:tabLst>
                <a:tab pos="320040" algn="l"/>
              </a:tabLst>
            </a:pPr>
            <a:r>
              <a:rPr lang="en-US" sz="1800" dirty="0">
                <a:effectLst/>
                <a:latin typeface="Times New Roman" panose="02020603050405020304" pitchFamily="18" charset="0"/>
                <a:ea typeface="Times New Roman" panose="02020603050405020304" pitchFamily="18" charset="0"/>
              </a:rPr>
              <a:t>The charge for this endorsement is $100.00.</a:t>
            </a:r>
          </a:p>
          <a:p>
            <a:pPr marL="0" indent="0">
              <a:buNone/>
            </a:pPr>
            <a:endParaRPr lang="en-US" dirty="0"/>
          </a:p>
        </p:txBody>
      </p:sp>
    </p:spTree>
    <p:extLst>
      <p:ext uri="{BB962C8B-B14F-4D97-AF65-F5344CB8AC3E}">
        <p14:creationId xmlns:p14="http://schemas.microsoft.com/office/powerpoint/2010/main" val="371519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5F04D-0682-43D2-8832-538FEB1C2CCA}"/>
              </a:ext>
            </a:extLst>
          </p:cNvPr>
          <p:cNvSpPr>
            <a:spLocks noGrp="1"/>
          </p:cNvSpPr>
          <p:nvPr>
            <p:ph type="title"/>
          </p:nvPr>
        </p:nvSpPr>
        <p:spPr>
          <a:xfrm>
            <a:off x="838200" y="365126"/>
            <a:ext cx="10515600" cy="977114"/>
          </a:xfrm>
        </p:spPr>
        <p:txBody>
          <a:bodyPr/>
          <a:lstStyle/>
          <a:p>
            <a:r>
              <a:rPr lang="en-US" dirty="0"/>
              <a:t>2006 Policy Endorsements	</a:t>
            </a:r>
          </a:p>
        </p:txBody>
      </p:sp>
      <p:sp>
        <p:nvSpPr>
          <p:cNvPr id="3" name="Content Placeholder 2">
            <a:extLst>
              <a:ext uri="{FF2B5EF4-FFF2-40B4-BE49-F238E27FC236}">
                <a16:creationId xmlns:a16="http://schemas.microsoft.com/office/drawing/2014/main" id="{0D65C4A5-9FA1-41AE-A354-4A63E9D9E869}"/>
              </a:ext>
            </a:extLst>
          </p:cNvPr>
          <p:cNvSpPr>
            <a:spLocks noGrp="1"/>
          </p:cNvSpPr>
          <p:nvPr>
            <p:ph sz="half" idx="1"/>
          </p:nvPr>
        </p:nvSpPr>
        <p:spPr>
          <a:xfrm>
            <a:off x="604935" y="1860900"/>
            <a:ext cx="5181600" cy="4717279"/>
          </a:xfrm>
        </p:spPr>
        <p:txBody>
          <a:bodyPr>
            <a:normAutofit fontScale="92500" lnSpcReduction="20000"/>
          </a:bodyPr>
          <a:lstStyle/>
          <a:p>
            <a:r>
              <a:rPr lang="en-US" dirty="0"/>
              <a:t>203-06 (Zoning)</a:t>
            </a:r>
          </a:p>
          <a:p>
            <a:r>
              <a:rPr lang="en-US" dirty="0"/>
              <a:t>203.1-06 (Zoning – Completed Structures)</a:t>
            </a:r>
          </a:p>
          <a:p>
            <a:r>
              <a:rPr lang="en-US" dirty="0"/>
              <a:t>203.2-06 (Zoning – Land Under Development)</a:t>
            </a:r>
          </a:p>
          <a:p>
            <a:r>
              <a:rPr lang="en-US" dirty="0"/>
              <a:t>204.1-06 (Condominium)</a:t>
            </a:r>
          </a:p>
          <a:p>
            <a:r>
              <a:rPr lang="en-US" dirty="0"/>
              <a:t>206-06 (Variable Rate)</a:t>
            </a:r>
          </a:p>
          <a:p>
            <a:r>
              <a:rPr lang="en-US" dirty="0"/>
              <a:t>206.2-06 (Variable Rate)</a:t>
            </a:r>
          </a:p>
          <a:p>
            <a:r>
              <a:rPr lang="en-US" dirty="0"/>
              <a:t>207.1-06 (Manufactured Housing - Loan)</a:t>
            </a:r>
          </a:p>
          <a:p>
            <a:r>
              <a:rPr lang="en-US" dirty="0"/>
              <a:t>207.2-06 (Manufactured Housing – Owners)</a:t>
            </a:r>
          </a:p>
          <a:p>
            <a:r>
              <a:rPr lang="en-US" dirty="0"/>
              <a:t>208.1-06 (Environmental Protection Lien)</a:t>
            </a:r>
          </a:p>
          <a:p>
            <a:r>
              <a:rPr lang="en-US" dirty="0"/>
              <a:t>210-06 (Assignment)</a:t>
            </a:r>
          </a:p>
          <a:p>
            <a:r>
              <a:rPr lang="en-US" dirty="0"/>
              <a:t>210.1-06 (Assignment &amp; </a:t>
            </a:r>
            <a:r>
              <a:rPr lang="en-US" dirty="0" err="1"/>
              <a:t>Datedown</a:t>
            </a:r>
            <a:r>
              <a:rPr lang="en-US" dirty="0"/>
              <a:t>)</a:t>
            </a:r>
          </a:p>
          <a:p>
            <a:r>
              <a:rPr lang="en-US" dirty="0"/>
              <a:t>211-06 (Mortgage Modification)</a:t>
            </a:r>
          </a:p>
          <a:p>
            <a:r>
              <a:rPr lang="en-US" dirty="0"/>
              <a:t>211.1-06 (Mortgage Modification with Subordination)</a:t>
            </a:r>
          </a:p>
          <a:p>
            <a:endParaRPr lang="en-US" dirty="0"/>
          </a:p>
        </p:txBody>
      </p:sp>
      <p:sp>
        <p:nvSpPr>
          <p:cNvPr id="4" name="Content Placeholder 3">
            <a:extLst>
              <a:ext uri="{FF2B5EF4-FFF2-40B4-BE49-F238E27FC236}">
                <a16:creationId xmlns:a16="http://schemas.microsoft.com/office/drawing/2014/main" id="{26B7CE49-D037-47E7-BA66-9A1765FFBE40}"/>
              </a:ext>
            </a:extLst>
          </p:cNvPr>
          <p:cNvSpPr>
            <a:spLocks noGrp="1"/>
          </p:cNvSpPr>
          <p:nvPr>
            <p:ph sz="half" idx="2"/>
          </p:nvPr>
        </p:nvSpPr>
        <p:spPr>
          <a:xfrm>
            <a:off x="6172200" y="1515666"/>
            <a:ext cx="5181600" cy="4717279"/>
          </a:xfrm>
        </p:spPr>
        <p:txBody>
          <a:bodyPr>
            <a:normAutofit fontScale="92500" lnSpcReduction="20000"/>
          </a:bodyPr>
          <a:lstStyle/>
          <a:p>
            <a:r>
              <a:rPr lang="en-US" dirty="0"/>
              <a:t>211.2-06 (Mortgage Modification with Additional Amount of Insurance)</a:t>
            </a:r>
          </a:p>
          <a:p>
            <a:r>
              <a:rPr lang="en-US" dirty="0"/>
              <a:t>212-06 (Aggregation)</a:t>
            </a:r>
          </a:p>
          <a:p>
            <a:r>
              <a:rPr lang="en-US" dirty="0"/>
              <a:t>212.1-06 (Aggregation – State Limits)</a:t>
            </a:r>
          </a:p>
          <a:p>
            <a:r>
              <a:rPr lang="en-US" dirty="0"/>
              <a:t>214-06 (Future Advance)</a:t>
            </a:r>
          </a:p>
          <a:p>
            <a:r>
              <a:rPr lang="en-US" dirty="0"/>
              <a:t>214.3-06 (Future Advance – Reverse Mortgage)</a:t>
            </a:r>
          </a:p>
          <a:p>
            <a:r>
              <a:rPr lang="en-US" dirty="0"/>
              <a:t>228.1-06 (Encroachment – Boundaries &amp; Easements)</a:t>
            </a:r>
          </a:p>
          <a:p>
            <a:r>
              <a:rPr lang="en-US" dirty="0"/>
              <a:t>232-06 (Construction Loan)</a:t>
            </a:r>
          </a:p>
          <a:p>
            <a:r>
              <a:rPr lang="en-US" dirty="0"/>
              <a:t>232.1-06 (Construction Loan – Direct Payment)</a:t>
            </a:r>
          </a:p>
          <a:p>
            <a:r>
              <a:rPr lang="en-US" dirty="0"/>
              <a:t>232.2-06 (Construction Loan – Insured’s Direct)</a:t>
            </a:r>
          </a:p>
          <a:p>
            <a:r>
              <a:rPr lang="en-US" dirty="0"/>
              <a:t>247 (Operative Law – Owners)</a:t>
            </a:r>
          </a:p>
          <a:p>
            <a:r>
              <a:rPr lang="en-US" dirty="0"/>
              <a:t>247.1 (Operative Law – Lenders)</a:t>
            </a:r>
          </a:p>
        </p:txBody>
      </p:sp>
    </p:spTree>
    <p:extLst>
      <p:ext uri="{BB962C8B-B14F-4D97-AF65-F5344CB8AC3E}">
        <p14:creationId xmlns:p14="http://schemas.microsoft.com/office/powerpoint/2010/main" val="278547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14670-8767-4AEC-A571-EE05D15977AE}"/>
              </a:ext>
            </a:extLst>
          </p:cNvPr>
          <p:cNvSpPr>
            <a:spLocks noGrp="1"/>
          </p:cNvSpPr>
          <p:nvPr>
            <p:ph type="title"/>
          </p:nvPr>
        </p:nvSpPr>
        <p:spPr/>
        <p:txBody>
          <a:bodyPr/>
          <a:lstStyle/>
          <a:p>
            <a:r>
              <a:rPr lang="en-US" dirty="0"/>
              <a:t>2021 </a:t>
            </a:r>
            <a:r>
              <a:rPr lang="en-US"/>
              <a:t>Policy Endorsements</a:t>
            </a:r>
            <a:endParaRPr lang="en-US" dirty="0"/>
          </a:p>
        </p:txBody>
      </p:sp>
      <p:sp>
        <p:nvSpPr>
          <p:cNvPr id="4" name="Content Placeholder 3">
            <a:extLst>
              <a:ext uri="{FF2B5EF4-FFF2-40B4-BE49-F238E27FC236}">
                <a16:creationId xmlns:a16="http://schemas.microsoft.com/office/drawing/2014/main" id="{D40B4D49-C6CA-4180-94FB-AAEB7DB2BF67}"/>
              </a:ext>
            </a:extLst>
          </p:cNvPr>
          <p:cNvSpPr>
            <a:spLocks noGrp="1"/>
          </p:cNvSpPr>
          <p:nvPr>
            <p:ph sz="half" idx="1"/>
          </p:nvPr>
        </p:nvSpPr>
        <p:spPr/>
        <p:txBody>
          <a:bodyPr>
            <a:normAutofit fontScale="70000" lnSpcReduction="20000"/>
          </a:bodyPr>
          <a:lstStyle/>
          <a:p>
            <a:r>
              <a:rPr lang="en-US" dirty="0"/>
              <a:t>110 (Domestic Partner)</a:t>
            </a:r>
          </a:p>
          <a:p>
            <a:r>
              <a:rPr lang="en-US" dirty="0"/>
              <a:t>203 (Zoning)</a:t>
            </a:r>
          </a:p>
          <a:p>
            <a:r>
              <a:rPr lang="en-US" dirty="0"/>
              <a:t>203.1 (Zoning – Completed Structures)</a:t>
            </a:r>
          </a:p>
          <a:p>
            <a:r>
              <a:rPr lang="en-US" dirty="0"/>
              <a:t>203.2 (Zoning – Land Under Development)</a:t>
            </a:r>
          </a:p>
          <a:p>
            <a:r>
              <a:rPr lang="en-US" dirty="0"/>
              <a:t>203.3 (Zoning – Non-Conforming Use)</a:t>
            </a:r>
          </a:p>
          <a:p>
            <a:r>
              <a:rPr lang="en-US" dirty="0"/>
              <a:t>204.1 (Condominium)</a:t>
            </a:r>
          </a:p>
          <a:p>
            <a:r>
              <a:rPr lang="en-US" dirty="0"/>
              <a:t>206 (Variable Rate)</a:t>
            </a:r>
          </a:p>
          <a:p>
            <a:r>
              <a:rPr lang="en-US" dirty="0"/>
              <a:t>206.2 (Variable Rate)</a:t>
            </a:r>
          </a:p>
          <a:p>
            <a:r>
              <a:rPr lang="en-US" dirty="0"/>
              <a:t>207.1 (Manufactured Housing - Loan)</a:t>
            </a:r>
          </a:p>
          <a:p>
            <a:r>
              <a:rPr lang="en-US" dirty="0"/>
              <a:t>207.2 (Manufactured Housing – Owners)</a:t>
            </a:r>
          </a:p>
          <a:p>
            <a:r>
              <a:rPr lang="en-US" dirty="0"/>
              <a:t>208.1 (Environmental Protection Lien)</a:t>
            </a:r>
          </a:p>
          <a:p>
            <a:r>
              <a:rPr lang="en-US" dirty="0"/>
              <a:t>210 (Assignment)</a:t>
            </a:r>
          </a:p>
          <a:p>
            <a:r>
              <a:rPr lang="en-US" dirty="0"/>
              <a:t>210.1 (Assignment &amp; </a:t>
            </a:r>
            <a:r>
              <a:rPr lang="en-US" dirty="0" err="1"/>
              <a:t>Datedown</a:t>
            </a:r>
            <a:r>
              <a:rPr lang="en-US" dirty="0"/>
              <a:t>)</a:t>
            </a:r>
          </a:p>
        </p:txBody>
      </p:sp>
      <p:sp>
        <p:nvSpPr>
          <p:cNvPr id="5" name="Content Placeholder 4">
            <a:extLst>
              <a:ext uri="{FF2B5EF4-FFF2-40B4-BE49-F238E27FC236}">
                <a16:creationId xmlns:a16="http://schemas.microsoft.com/office/drawing/2014/main" id="{4C32259C-156F-4DC6-A17C-80E9AA5521C3}"/>
              </a:ext>
            </a:extLst>
          </p:cNvPr>
          <p:cNvSpPr>
            <a:spLocks noGrp="1"/>
          </p:cNvSpPr>
          <p:nvPr>
            <p:ph sz="half" idx="2"/>
          </p:nvPr>
        </p:nvSpPr>
        <p:spPr/>
        <p:txBody>
          <a:bodyPr>
            <a:normAutofit fontScale="70000" lnSpcReduction="20000"/>
          </a:bodyPr>
          <a:lstStyle/>
          <a:p>
            <a:r>
              <a:rPr lang="en-US" dirty="0"/>
              <a:t>211 (Mortgage Modification)</a:t>
            </a:r>
          </a:p>
          <a:p>
            <a:r>
              <a:rPr lang="en-US" dirty="0"/>
              <a:t>211.1 (Mortgage Modification with Subordination)</a:t>
            </a:r>
          </a:p>
          <a:p>
            <a:r>
              <a:rPr lang="en-US" dirty="0"/>
              <a:t>211.2 (Mortgage Modification with Additional Amount of Insurance)</a:t>
            </a:r>
          </a:p>
          <a:p>
            <a:r>
              <a:rPr lang="en-US" dirty="0"/>
              <a:t>212 (Aggregation)</a:t>
            </a:r>
          </a:p>
          <a:p>
            <a:r>
              <a:rPr lang="en-US" dirty="0"/>
              <a:t>212.1 (Aggregation – State Limits)</a:t>
            </a:r>
          </a:p>
          <a:p>
            <a:r>
              <a:rPr lang="en-US" dirty="0"/>
              <a:t>214 (Future Advance)</a:t>
            </a:r>
          </a:p>
          <a:p>
            <a:r>
              <a:rPr lang="en-US" dirty="0"/>
              <a:t>214.3 (Future Advance – Reverse Mortgage)</a:t>
            </a:r>
          </a:p>
          <a:p>
            <a:r>
              <a:rPr lang="en-US" dirty="0"/>
              <a:t>228.1 (Encroachment – Boundaries &amp; Easements)</a:t>
            </a:r>
          </a:p>
          <a:p>
            <a:r>
              <a:rPr lang="en-US" dirty="0"/>
              <a:t>232 (Construction Loan)</a:t>
            </a:r>
          </a:p>
          <a:p>
            <a:r>
              <a:rPr lang="en-US" dirty="0"/>
              <a:t>232.1 (Construction Loan – Direct Payment)</a:t>
            </a:r>
          </a:p>
          <a:p>
            <a:r>
              <a:rPr lang="en-US" dirty="0"/>
              <a:t>232.2 (Construction Loan – Insured’s Direct)</a:t>
            </a:r>
          </a:p>
          <a:p>
            <a:endParaRPr lang="en-US" dirty="0"/>
          </a:p>
        </p:txBody>
      </p:sp>
    </p:spTree>
    <p:extLst>
      <p:ext uri="{BB962C8B-B14F-4D97-AF65-F5344CB8AC3E}">
        <p14:creationId xmlns:p14="http://schemas.microsoft.com/office/powerpoint/2010/main" val="713217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D0AA3-6A05-4C35-8ADF-A3B307BD0546}"/>
              </a:ext>
            </a:extLst>
          </p:cNvPr>
          <p:cNvSpPr>
            <a:spLocks noGrp="1"/>
          </p:cNvSpPr>
          <p:nvPr>
            <p:ph type="title"/>
          </p:nvPr>
        </p:nvSpPr>
        <p:spPr/>
        <p:txBody>
          <a:bodyPr/>
          <a:lstStyle/>
          <a:p>
            <a:r>
              <a:rPr lang="en-US" dirty="0"/>
              <a:t>Changes</a:t>
            </a:r>
          </a:p>
        </p:txBody>
      </p:sp>
      <p:sp>
        <p:nvSpPr>
          <p:cNvPr id="3" name="Content Placeholder 2">
            <a:extLst>
              <a:ext uri="{FF2B5EF4-FFF2-40B4-BE49-F238E27FC236}">
                <a16:creationId xmlns:a16="http://schemas.microsoft.com/office/drawing/2014/main" id="{D3B80212-235F-4A76-927E-C03A5C49E537}"/>
              </a:ext>
            </a:extLst>
          </p:cNvPr>
          <p:cNvSpPr>
            <a:spLocks noGrp="1"/>
          </p:cNvSpPr>
          <p:nvPr>
            <p:ph idx="1"/>
          </p:nvPr>
        </p:nvSpPr>
        <p:spPr/>
        <p:txBody>
          <a:bodyPr>
            <a:normAutofit/>
          </a:bodyPr>
          <a:lstStyle/>
          <a:p>
            <a:r>
              <a:rPr lang="en-US" dirty="0"/>
              <a:t>Technical or Stylistic</a:t>
            </a:r>
          </a:p>
          <a:p>
            <a:r>
              <a:rPr lang="en-US" dirty="0"/>
              <a:t>Claims Resolution</a:t>
            </a:r>
          </a:p>
          <a:p>
            <a:r>
              <a:rPr lang="en-US" dirty="0"/>
              <a:t>Clarification</a:t>
            </a:r>
          </a:p>
          <a:p>
            <a:r>
              <a:rPr lang="en-US" dirty="0"/>
              <a:t>Format of Schedule A and B</a:t>
            </a:r>
          </a:p>
          <a:p>
            <a:r>
              <a:rPr lang="en-US" dirty="0"/>
              <a:t>Substantive</a:t>
            </a:r>
          </a:p>
        </p:txBody>
      </p:sp>
    </p:spTree>
    <p:extLst>
      <p:ext uri="{BB962C8B-B14F-4D97-AF65-F5344CB8AC3E}">
        <p14:creationId xmlns:p14="http://schemas.microsoft.com/office/powerpoint/2010/main" val="202513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CE3C-6E5A-4361-B864-6F5EFB38004E}"/>
              </a:ext>
            </a:extLst>
          </p:cNvPr>
          <p:cNvSpPr>
            <a:spLocks noGrp="1"/>
          </p:cNvSpPr>
          <p:nvPr>
            <p:ph type="title"/>
          </p:nvPr>
        </p:nvSpPr>
        <p:spPr/>
        <p:txBody>
          <a:bodyPr/>
          <a:lstStyle/>
          <a:p>
            <a:r>
              <a:rPr lang="en-US" dirty="0"/>
              <a:t>Clarification Changes</a:t>
            </a:r>
          </a:p>
        </p:txBody>
      </p:sp>
      <p:sp>
        <p:nvSpPr>
          <p:cNvPr id="3" name="Content Placeholder 2">
            <a:extLst>
              <a:ext uri="{FF2B5EF4-FFF2-40B4-BE49-F238E27FC236}">
                <a16:creationId xmlns:a16="http://schemas.microsoft.com/office/drawing/2014/main" id="{CE5CB91A-5411-4295-A88C-31160B1695F1}"/>
              </a:ext>
            </a:extLst>
          </p:cNvPr>
          <p:cNvSpPr>
            <a:spLocks noGrp="1"/>
          </p:cNvSpPr>
          <p:nvPr>
            <p:ph idx="1"/>
          </p:nvPr>
        </p:nvSpPr>
        <p:spPr>
          <a:xfrm>
            <a:off x="763555" y="1803890"/>
            <a:ext cx="10515600" cy="4625000"/>
          </a:xfrm>
        </p:spPr>
        <p:txBody>
          <a:bodyPr>
            <a:normAutofit/>
          </a:bodyPr>
          <a:lstStyle/>
          <a:p>
            <a:pPr lvl="1"/>
            <a:r>
              <a:rPr lang="en-US" sz="2000" u="sng" dirty="0"/>
              <a:t>Public Records Definition</a:t>
            </a:r>
            <a:r>
              <a:rPr lang="en-US" sz="2000" dirty="0"/>
              <a:t>: The definition specifically states it includes records that State statutes say provide constructive notice and does not include other recording and filing systems including planning and zoning records. (Condition 1)</a:t>
            </a:r>
          </a:p>
          <a:p>
            <a:pPr lvl="1"/>
            <a:r>
              <a:rPr lang="en-US" sz="2000" u="sng" dirty="0"/>
              <a:t>Acreage Exclusion</a:t>
            </a:r>
            <a:r>
              <a:rPr lang="en-US" sz="2000" dirty="0"/>
              <a:t>: There is a new exclusion from coverage that excludes any discrepancy in the area, square footage, or acreage of the Land insured. (OP Exclusion 7 and LP Exclusion 9)</a:t>
            </a:r>
          </a:p>
          <a:p>
            <a:pPr lvl="1"/>
            <a:r>
              <a:rPr lang="en-US" sz="2000" u="sng" dirty="0"/>
              <a:t>Overlap Coverage</a:t>
            </a:r>
            <a:r>
              <a:rPr lang="en-US" sz="2000" dirty="0"/>
              <a:t>: Boundary line overlaps are specifically listed as a covered risk. (Covered Risk 2.c.)</a:t>
            </a:r>
          </a:p>
          <a:p>
            <a:pPr lvl="1"/>
            <a:r>
              <a:rPr lang="en-US" sz="2000" u="sng" dirty="0"/>
              <a:t>Trust Deed Priority</a:t>
            </a:r>
            <a:r>
              <a:rPr lang="en-US" sz="2000" dirty="0"/>
              <a:t>: The Loan Policy lists the elements of the Insured Mortgage that the policy insures against a lack of priority. (LP Covered Risk 10)</a:t>
            </a:r>
          </a:p>
          <a:p>
            <a:pPr lvl="1"/>
            <a:r>
              <a:rPr lang="en-US" sz="2000" u="sng" dirty="0"/>
              <a:t>Contract of Indemnity</a:t>
            </a:r>
            <a:r>
              <a:rPr lang="en-US" sz="2000" dirty="0"/>
              <a:t>:  The policies state it is a contract of indemnity and not an abstract of title or anything else. (Condition 8)</a:t>
            </a:r>
          </a:p>
          <a:p>
            <a:endParaRPr lang="en-US" dirty="0"/>
          </a:p>
        </p:txBody>
      </p:sp>
    </p:spTree>
    <p:extLst>
      <p:ext uri="{BB962C8B-B14F-4D97-AF65-F5344CB8AC3E}">
        <p14:creationId xmlns:p14="http://schemas.microsoft.com/office/powerpoint/2010/main" val="1015278755"/>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1008</TotalTime>
  <Words>1653</Words>
  <Application>Microsoft Office PowerPoint</Application>
  <PresentationFormat>Widescreen</PresentationFormat>
  <Paragraphs>174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Gill Sans MT</vt:lpstr>
      <vt:lpstr>Times New Roman</vt:lpstr>
      <vt:lpstr>Verdana</vt:lpstr>
      <vt:lpstr>Wingdings</vt:lpstr>
      <vt:lpstr>Wingdings 2</vt:lpstr>
      <vt:lpstr>Dividend</vt:lpstr>
      <vt:lpstr>2021 Policies &amp; Endorsements</vt:lpstr>
      <vt:lpstr>2021 Forms – Effective Date: June 24, 2022</vt:lpstr>
      <vt:lpstr>Navigating the Endorsements</vt:lpstr>
      <vt:lpstr>Rating Manual </vt:lpstr>
      <vt:lpstr>Rating Manual</vt:lpstr>
      <vt:lpstr>2006 Policy Endorsements </vt:lpstr>
      <vt:lpstr>2021 Policy Endorsements</vt:lpstr>
      <vt:lpstr>Changes</vt:lpstr>
      <vt:lpstr>Clarification Changes</vt:lpstr>
      <vt:lpstr>Format Changes - Schedule A</vt:lpstr>
      <vt:lpstr>Format Changes – Schedule B</vt:lpstr>
      <vt:lpstr>Substantive Change - Policy Jacket</vt:lpstr>
      <vt:lpstr>Substantive Change – Policy Jacket</vt:lpstr>
      <vt:lpstr>Substantive Change – Policy Jacket</vt:lpstr>
      <vt:lpstr>Substantive Change – Policy Jacket</vt:lpstr>
      <vt:lpstr>Choice of Law Condition &amp; ALTA 47 (Operative Law) Endorsement</vt:lpstr>
      <vt:lpstr>Endorsements – New to Oregon</vt:lpstr>
      <vt:lpstr>Endorsements – New to Oregon</vt:lpstr>
      <vt:lpstr>Endorsements – 2006 vs 2021 Versions</vt:lpstr>
      <vt:lpstr>Endorsements - Others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Palmer-Duprau, Tabitha</dc:creator>
  <cp:lastModifiedBy>Palmer-Duprau, Tabitha</cp:lastModifiedBy>
  <cp:revision>6</cp:revision>
  <cp:lastPrinted>2022-06-09T17:01:27Z</cp:lastPrinted>
  <dcterms:created xsi:type="dcterms:W3CDTF">2022-06-06T17:31:02Z</dcterms:created>
  <dcterms:modified xsi:type="dcterms:W3CDTF">2022-06-09T18:27:35Z</dcterms:modified>
</cp:coreProperties>
</file>